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2B980B-61CA-4D6B-8201-A148928EE0B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94CF6474-19D2-4548-BA3E-4E358A059D46}">
      <dgm:prSet phldrT="[Text]" custT="1"/>
      <dgm:spPr/>
      <dgm:t>
        <a:bodyPr/>
        <a:lstStyle/>
        <a:p>
          <a:r>
            <a:rPr lang="cs-CZ" sz="4000" b="1" dirty="0" smtClean="0">
              <a:solidFill>
                <a:srgbClr val="FF0000"/>
              </a:solidFill>
            </a:rPr>
            <a:t>Papež</a:t>
          </a:r>
        </a:p>
        <a:p>
          <a:r>
            <a:rPr lang="cs-CZ" sz="2000" b="1" dirty="0" smtClean="0">
              <a:solidFill>
                <a:srgbClr val="FF0000"/>
              </a:solidFill>
            </a:rPr>
            <a:t>jmenuje</a:t>
          </a:r>
          <a:endParaRPr lang="cs-CZ" sz="2500" b="1" dirty="0">
            <a:solidFill>
              <a:srgbClr val="FF0000"/>
            </a:solidFill>
          </a:endParaRPr>
        </a:p>
      </dgm:t>
    </dgm:pt>
    <dgm:pt modelId="{37D75B7E-8063-4790-A32F-6896EF3BAC54}" type="parTrans" cxnId="{154F4EF2-5F07-488B-8CF7-0761BEBD4D42}">
      <dgm:prSet/>
      <dgm:spPr/>
      <dgm:t>
        <a:bodyPr/>
        <a:lstStyle/>
        <a:p>
          <a:endParaRPr lang="cs-CZ"/>
        </a:p>
      </dgm:t>
    </dgm:pt>
    <dgm:pt modelId="{31CB6588-8825-438A-A745-1D09C43A7316}" type="sibTrans" cxnId="{154F4EF2-5F07-488B-8CF7-0761BEBD4D42}">
      <dgm:prSet/>
      <dgm:spPr/>
      <dgm:t>
        <a:bodyPr/>
        <a:lstStyle/>
        <a:p>
          <a:endParaRPr lang="cs-CZ"/>
        </a:p>
      </dgm:t>
    </dgm:pt>
    <dgm:pt modelId="{01D3C7EB-7C56-4F06-B209-FC77588E9343}">
      <dgm:prSet phldrT="[Text]" custT="1"/>
      <dgm:spPr/>
      <dgm:t>
        <a:bodyPr/>
        <a:lstStyle/>
        <a:p>
          <a:r>
            <a:rPr lang="cs-CZ" sz="2000" b="1" dirty="0" smtClean="0">
              <a:solidFill>
                <a:srgbClr val="C00000"/>
              </a:solidFill>
            </a:rPr>
            <a:t>Arcibiskupové</a:t>
          </a:r>
        </a:p>
        <a:p>
          <a:r>
            <a:rPr lang="cs-CZ" sz="2000" b="1" dirty="0" smtClean="0">
              <a:solidFill>
                <a:srgbClr val="C00000"/>
              </a:solidFill>
            </a:rPr>
            <a:t>arcidiecéze</a:t>
          </a:r>
          <a:endParaRPr lang="cs-CZ" sz="2000" b="1" dirty="0">
            <a:solidFill>
              <a:srgbClr val="C00000"/>
            </a:solidFill>
          </a:endParaRPr>
        </a:p>
      </dgm:t>
    </dgm:pt>
    <dgm:pt modelId="{02F9D6DB-EB4D-4DB0-BCAB-C6A16E26937F}" type="parTrans" cxnId="{03784ED3-D77B-4D1D-A889-C9A27E26C954}">
      <dgm:prSet/>
      <dgm:spPr/>
      <dgm:t>
        <a:bodyPr/>
        <a:lstStyle/>
        <a:p>
          <a:endParaRPr lang="cs-CZ"/>
        </a:p>
      </dgm:t>
    </dgm:pt>
    <dgm:pt modelId="{9C630934-2054-4E11-A660-F89BB05180EF}" type="sibTrans" cxnId="{03784ED3-D77B-4D1D-A889-C9A27E26C954}">
      <dgm:prSet/>
      <dgm:spPr/>
      <dgm:t>
        <a:bodyPr/>
        <a:lstStyle/>
        <a:p>
          <a:endParaRPr lang="cs-CZ"/>
        </a:p>
      </dgm:t>
    </dgm:pt>
    <dgm:pt modelId="{7458CBD3-5E3E-45F3-B18F-372B3F83417A}">
      <dgm:prSet phldrT="[Text]"/>
      <dgm:spPr/>
      <dgm:t>
        <a:bodyPr/>
        <a:lstStyle/>
        <a:p>
          <a:r>
            <a:rPr lang="cs-CZ" b="1" dirty="0" smtClean="0">
              <a:solidFill>
                <a:srgbClr val="C00000"/>
              </a:solidFill>
            </a:rPr>
            <a:t>Kardinálové</a:t>
          </a:r>
          <a:endParaRPr lang="cs-CZ" b="1" dirty="0">
            <a:solidFill>
              <a:srgbClr val="C00000"/>
            </a:solidFill>
          </a:endParaRPr>
        </a:p>
      </dgm:t>
    </dgm:pt>
    <dgm:pt modelId="{24991D11-65AE-4B14-A62F-0CA526A0E47B}" type="parTrans" cxnId="{3EB88C16-1CEB-4595-AB2F-1AFA3C029980}">
      <dgm:prSet/>
      <dgm:spPr/>
      <dgm:t>
        <a:bodyPr/>
        <a:lstStyle/>
        <a:p>
          <a:endParaRPr lang="cs-CZ"/>
        </a:p>
      </dgm:t>
    </dgm:pt>
    <dgm:pt modelId="{675A3875-4418-4666-9928-CB6427925E75}" type="sibTrans" cxnId="{3EB88C16-1CEB-4595-AB2F-1AFA3C029980}">
      <dgm:prSet/>
      <dgm:spPr/>
      <dgm:t>
        <a:bodyPr/>
        <a:lstStyle/>
        <a:p>
          <a:endParaRPr lang="cs-CZ"/>
        </a:p>
      </dgm:t>
    </dgm:pt>
    <dgm:pt modelId="{495FE235-C3E8-470D-9236-61A8A923F5A4}">
      <dgm:prSet custT="1"/>
      <dgm:spPr/>
      <dgm:t>
        <a:bodyPr/>
        <a:lstStyle/>
        <a:p>
          <a:r>
            <a:rPr lang="cs-CZ" sz="2400" b="1" dirty="0" smtClean="0">
              <a:solidFill>
                <a:srgbClr val="7030A0"/>
              </a:solidFill>
            </a:rPr>
            <a:t>Biskupové</a:t>
          </a:r>
        </a:p>
        <a:p>
          <a:r>
            <a:rPr lang="cs-CZ" sz="2400" b="1" dirty="0" smtClean="0">
              <a:solidFill>
                <a:srgbClr val="7030A0"/>
              </a:solidFill>
            </a:rPr>
            <a:t>diecéze</a:t>
          </a:r>
          <a:endParaRPr lang="cs-CZ" sz="2000" b="1" dirty="0">
            <a:solidFill>
              <a:srgbClr val="7030A0"/>
            </a:solidFill>
          </a:endParaRPr>
        </a:p>
      </dgm:t>
    </dgm:pt>
    <dgm:pt modelId="{166290F8-9815-4D88-B39C-2087D99986AE}" type="parTrans" cxnId="{B72D2913-C7B8-46DC-82FB-B4636E0F0104}">
      <dgm:prSet/>
      <dgm:spPr/>
      <dgm:t>
        <a:bodyPr/>
        <a:lstStyle/>
        <a:p>
          <a:endParaRPr lang="cs-CZ"/>
        </a:p>
      </dgm:t>
    </dgm:pt>
    <dgm:pt modelId="{E794B3A4-9857-46B2-84E2-99EA6B128096}" type="sibTrans" cxnId="{B72D2913-C7B8-46DC-82FB-B4636E0F0104}">
      <dgm:prSet/>
      <dgm:spPr/>
      <dgm:t>
        <a:bodyPr/>
        <a:lstStyle/>
        <a:p>
          <a:endParaRPr lang="cs-CZ"/>
        </a:p>
      </dgm:t>
    </dgm:pt>
    <dgm:pt modelId="{5B054422-2531-445D-A706-453D68CF959D}">
      <dgm:prSet/>
      <dgm:spPr/>
      <dgm:t>
        <a:bodyPr/>
        <a:lstStyle/>
        <a:p>
          <a:r>
            <a:rPr lang="cs-CZ" b="1" dirty="0" smtClean="0"/>
            <a:t>Faráři</a:t>
          </a:r>
        </a:p>
        <a:p>
          <a:r>
            <a:rPr lang="cs-CZ" b="1" dirty="0" smtClean="0"/>
            <a:t>farnosti</a:t>
          </a:r>
          <a:endParaRPr lang="cs-CZ" b="1" dirty="0"/>
        </a:p>
      </dgm:t>
    </dgm:pt>
    <dgm:pt modelId="{86B96F1D-B7D5-4725-B072-3040F734BF28}" type="parTrans" cxnId="{C2B61A2A-2715-4C03-9411-E71E600C8BD0}">
      <dgm:prSet/>
      <dgm:spPr/>
      <dgm:t>
        <a:bodyPr/>
        <a:lstStyle/>
        <a:p>
          <a:endParaRPr lang="cs-CZ"/>
        </a:p>
      </dgm:t>
    </dgm:pt>
    <dgm:pt modelId="{9FEEE231-B348-43E0-8F8F-48867798964C}" type="sibTrans" cxnId="{C2B61A2A-2715-4C03-9411-E71E600C8BD0}">
      <dgm:prSet/>
      <dgm:spPr/>
      <dgm:t>
        <a:bodyPr/>
        <a:lstStyle/>
        <a:p>
          <a:endParaRPr lang="cs-CZ"/>
        </a:p>
      </dgm:t>
    </dgm:pt>
    <dgm:pt modelId="{F76692F3-5737-498A-B86B-0248BC7B588F}" type="pres">
      <dgm:prSet presAssocID="{172B980B-61CA-4D6B-8201-A148928EE0B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98D496F2-D5BE-4472-9F39-24AC2477B3D0}" type="pres">
      <dgm:prSet presAssocID="{94CF6474-19D2-4548-BA3E-4E358A059D46}" presName="hierRoot1" presStyleCnt="0"/>
      <dgm:spPr/>
    </dgm:pt>
    <dgm:pt modelId="{314FF444-D085-4775-8B35-375915C114E9}" type="pres">
      <dgm:prSet presAssocID="{94CF6474-19D2-4548-BA3E-4E358A059D46}" presName="composite" presStyleCnt="0"/>
      <dgm:spPr/>
    </dgm:pt>
    <dgm:pt modelId="{985FCA9F-ADBA-4E1E-85ED-C4D0AE1604D3}" type="pres">
      <dgm:prSet presAssocID="{94CF6474-19D2-4548-BA3E-4E358A059D46}" presName="background" presStyleLbl="node0" presStyleIdx="0" presStyleCnt="1"/>
      <dgm:spPr/>
    </dgm:pt>
    <dgm:pt modelId="{4909B3F1-5A76-4210-BD63-EF2ACA8C8ECD}" type="pres">
      <dgm:prSet presAssocID="{94CF6474-19D2-4548-BA3E-4E358A059D4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90240F2-BADB-4CEE-8B87-E628725E00B7}" type="pres">
      <dgm:prSet presAssocID="{94CF6474-19D2-4548-BA3E-4E358A059D46}" presName="hierChild2" presStyleCnt="0"/>
      <dgm:spPr/>
    </dgm:pt>
    <dgm:pt modelId="{91099384-9F79-4845-ABD4-03FB682FC361}" type="pres">
      <dgm:prSet presAssocID="{02F9D6DB-EB4D-4DB0-BCAB-C6A16E26937F}" presName="Name10" presStyleLbl="parChTrans1D2" presStyleIdx="0" presStyleCnt="3"/>
      <dgm:spPr/>
      <dgm:t>
        <a:bodyPr/>
        <a:lstStyle/>
        <a:p>
          <a:endParaRPr lang="cs-CZ"/>
        </a:p>
      </dgm:t>
    </dgm:pt>
    <dgm:pt modelId="{18A333EE-F935-4E4A-BA7B-5A80793A1927}" type="pres">
      <dgm:prSet presAssocID="{01D3C7EB-7C56-4F06-B209-FC77588E9343}" presName="hierRoot2" presStyleCnt="0"/>
      <dgm:spPr/>
    </dgm:pt>
    <dgm:pt modelId="{90830B0F-00BD-4D60-916C-E0BF0FBF65EC}" type="pres">
      <dgm:prSet presAssocID="{01D3C7EB-7C56-4F06-B209-FC77588E9343}" presName="composite2" presStyleCnt="0"/>
      <dgm:spPr/>
    </dgm:pt>
    <dgm:pt modelId="{3F6259E2-FE6B-4204-9753-7E9D35EF35C4}" type="pres">
      <dgm:prSet presAssocID="{01D3C7EB-7C56-4F06-B209-FC77588E9343}" presName="background2" presStyleLbl="node2" presStyleIdx="0" presStyleCnt="3"/>
      <dgm:spPr/>
    </dgm:pt>
    <dgm:pt modelId="{DABA445A-95C9-4946-AF0B-73188EE238E6}" type="pres">
      <dgm:prSet presAssocID="{01D3C7EB-7C56-4F06-B209-FC77588E9343}" presName="text2" presStyleLbl="fgAcc2" presStyleIdx="0" presStyleCnt="3" custLinFactNeighborX="-24179" custLinFactNeighborY="-2555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5D4C94B-8376-4A98-A764-A986479B937D}" type="pres">
      <dgm:prSet presAssocID="{01D3C7EB-7C56-4F06-B209-FC77588E9343}" presName="hierChild3" presStyleCnt="0"/>
      <dgm:spPr/>
    </dgm:pt>
    <dgm:pt modelId="{A65D0EF5-DD0E-4DD8-A0A7-BC87B1F00230}" type="pres">
      <dgm:prSet presAssocID="{24991D11-65AE-4B14-A62F-0CA526A0E47B}" presName="Name10" presStyleLbl="parChTrans1D2" presStyleIdx="1" presStyleCnt="3"/>
      <dgm:spPr/>
      <dgm:t>
        <a:bodyPr/>
        <a:lstStyle/>
        <a:p>
          <a:endParaRPr lang="cs-CZ"/>
        </a:p>
      </dgm:t>
    </dgm:pt>
    <dgm:pt modelId="{113378DD-B8C0-4BC1-9503-3326724C2E60}" type="pres">
      <dgm:prSet presAssocID="{7458CBD3-5E3E-45F3-B18F-372B3F83417A}" presName="hierRoot2" presStyleCnt="0"/>
      <dgm:spPr/>
    </dgm:pt>
    <dgm:pt modelId="{B9E3F3B2-F46C-4680-96E6-8D9111E9BF13}" type="pres">
      <dgm:prSet presAssocID="{7458CBD3-5E3E-45F3-B18F-372B3F83417A}" presName="composite2" presStyleCnt="0"/>
      <dgm:spPr/>
    </dgm:pt>
    <dgm:pt modelId="{D7ABB6DE-3060-414F-9A64-2C90F575DB2F}" type="pres">
      <dgm:prSet presAssocID="{7458CBD3-5E3E-45F3-B18F-372B3F83417A}" presName="background2" presStyleLbl="node2" presStyleIdx="1" presStyleCnt="3"/>
      <dgm:spPr/>
    </dgm:pt>
    <dgm:pt modelId="{4722453A-29EB-490A-AF52-9AD235E6C879}" type="pres">
      <dgm:prSet presAssocID="{7458CBD3-5E3E-45F3-B18F-372B3F83417A}" presName="text2" presStyleLbl="fgAcc2" presStyleIdx="1" presStyleCnt="3" custLinFactX="39183" custLinFactNeighborX="100000" custLinFactNeighborY="-3558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4028580-CBEF-40E9-9B8F-4E047D4912E1}" type="pres">
      <dgm:prSet presAssocID="{7458CBD3-5E3E-45F3-B18F-372B3F83417A}" presName="hierChild3" presStyleCnt="0"/>
      <dgm:spPr/>
    </dgm:pt>
    <dgm:pt modelId="{C8B7CD32-CD42-4685-832A-9F3573B32862}" type="pres">
      <dgm:prSet presAssocID="{166290F8-9815-4D88-B39C-2087D99986AE}" presName="Name10" presStyleLbl="parChTrans1D2" presStyleIdx="2" presStyleCnt="3"/>
      <dgm:spPr/>
      <dgm:t>
        <a:bodyPr/>
        <a:lstStyle/>
        <a:p>
          <a:endParaRPr lang="cs-CZ"/>
        </a:p>
      </dgm:t>
    </dgm:pt>
    <dgm:pt modelId="{030AF2BC-6906-471A-BE1C-44C436C95355}" type="pres">
      <dgm:prSet presAssocID="{495FE235-C3E8-470D-9236-61A8A923F5A4}" presName="hierRoot2" presStyleCnt="0"/>
      <dgm:spPr/>
    </dgm:pt>
    <dgm:pt modelId="{206F76BC-BB1C-4550-96BA-6276A8830D7B}" type="pres">
      <dgm:prSet presAssocID="{495FE235-C3E8-470D-9236-61A8A923F5A4}" presName="composite2" presStyleCnt="0"/>
      <dgm:spPr/>
    </dgm:pt>
    <dgm:pt modelId="{D6893648-8435-4657-89E5-954498BFE98E}" type="pres">
      <dgm:prSet presAssocID="{495FE235-C3E8-470D-9236-61A8A923F5A4}" presName="background2" presStyleLbl="node2" presStyleIdx="2" presStyleCnt="3"/>
      <dgm:spPr/>
    </dgm:pt>
    <dgm:pt modelId="{CD0E6175-B9A1-4ADC-B707-D2EEDBBBC809}" type="pres">
      <dgm:prSet presAssocID="{495FE235-C3E8-470D-9236-61A8A923F5A4}" presName="text2" presStyleLbl="fgAcc2" presStyleIdx="2" presStyleCnt="3" custLinFactX="-12441" custLinFactNeighborX="-100000" custLinFactNeighborY="21909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FB5EB72-C21C-488B-952D-3B23F2F02E17}" type="pres">
      <dgm:prSet presAssocID="{495FE235-C3E8-470D-9236-61A8A923F5A4}" presName="hierChild3" presStyleCnt="0"/>
      <dgm:spPr/>
    </dgm:pt>
    <dgm:pt modelId="{8AD530BA-877D-44F8-9086-61CC1C57E070}" type="pres">
      <dgm:prSet presAssocID="{86B96F1D-B7D5-4725-B072-3040F734BF28}" presName="Name17" presStyleLbl="parChTrans1D3" presStyleIdx="0" presStyleCnt="1"/>
      <dgm:spPr/>
      <dgm:t>
        <a:bodyPr/>
        <a:lstStyle/>
        <a:p>
          <a:endParaRPr lang="cs-CZ"/>
        </a:p>
      </dgm:t>
    </dgm:pt>
    <dgm:pt modelId="{753AFD3B-483C-43F1-8349-B8D76BF41CC6}" type="pres">
      <dgm:prSet presAssocID="{5B054422-2531-445D-A706-453D68CF959D}" presName="hierRoot3" presStyleCnt="0"/>
      <dgm:spPr/>
    </dgm:pt>
    <dgm:pt modelId="{804C0748-9318-41AA-B6E8-3CF0364037E6}" type="pres">
      <dgm:prSet presAssocID="{5B054422-2531-445D-A706-453D68CF959D}" presName="composite3" presStyleCnt="0"/>
      <dgm:spPr/>
    </dgm:pt>
    <dgm:pt modelId="{C0BBAC16-EFD7-4EFC-B665-676D906FBF1B}" type="pres">
      <dgm:prSet presAssocID="{5B054422-2531-445D-A706-453D68CF959D}" presName="background3" presStyleLbl="node3" presStyleIdx="0" presStyleCnt="1"/>
      <dgm:spPr/>
    </dgm:pt>
    <dgm:pt modelId="{F049A135-197F-4376-84F0-8EFEBE8ACC3A}" type="pres">
      <dgm:prSet presAssocID="{5B054422-2531-445D-A706-453D68CF959D}" presName="text3" presStyleLbl="fgAcc3" presStyleIdx="0" presStyleCnt="1" custLinFactX="-15480" custLinFactNeighborX="-100000" custLinFactNeighborY="1060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C21B383-6E93-48AE-83FC-F9ED030A79A1}" type="pres">
      <dgm:prSet presAssocID="{5B054422-2531-445D-A706-453D68CF959D}" presName="hierChild4" presStyleCnt="0"/>
      <dgm:spPr/>
    </dgm:pt>
  </dgm:ptLst>
  <dgm:cxnLst>
    <dgm:cxn modelId="{452F28C0-3C4C-4322-A7FC-FFDFE0E4B605}" type="presOf" srcId="{94CF6474-19D2-4548-BA3E-4E358A059D46}" destId="{4909B3F1-5A76-4210-BD63-EF2ACA8C8ECD}" srcOrd="0" destOrd="0" presId="urn:microsoft.com/office/officeart/2005/8/layout/hierarchy1"/>
    <dgm:cxn modelId="{FA7238F6-A0BF-4DEE-8DC0-CAEB3135EB53}" type="presOf" srcId="{166290F8-9815-4D88-B39C-2087D99986AE}" destId="{C8B7CD32-CD42-4685-832A-9F3573B32862}" srcOrd="0" destOrd="0" presId="urn:microsoft.com/office/officeart/2005/8/layout/hierarchy1"/>
    <dgm:cxn modelId="{458C94FE-C66B-4AD4-A4F8-97F4C945EEAC}" type="presOf" srcId="{5B054422-2531-445D-A706-453D68CF959D}" destId="{F049A135-197F-4376-84F0-8EFEBE8ACC3A}" srcOrd="0" destOrd="0" presId="urn:microsoft.com/office/officeart/2005/8/layout/hierarchy1"/>
    <dgm:cxn modelId="{307FB87E-8E60-4111-A08E-FE49729FE1AC}" type="presOf" srcId="{02F9D6DB-EB4D-4DB0-BCAB-C6A16E26937F}" destId="{91099384-9F79-4845-ABD4-03FB682FC361}" srcOrd="0" destOrd="0" presId="urn:microsoft.com/office/officeart/2005/8/layout/hierarchy1"/>
    <dgm:cxn modelId="{BBB3CE31-335C-46A5-9890-229F42463FE7}" type="presOf" srcId="{172B980B-61CA-4D6B-8201-A148928EE0B3}" destId="{F76692F3-5737-498A-B86B-0248BC7B588F}" srcOrd="0" destOrd="0" presId="urn:microsoft.com/office/officeart/2005/8/layout/hierarchy1"/>
    <dgm:cxn modelId="{154F4EF2-5F07-488B-8CF7-0761BEBD4D42}" srcId="{172B980B-61CA-4D6B-8201-A148928EE0B3}" destId="{94CF6474-19D2-4548-BA3E-4E358A059D46}" srcOrd="0" destOrd="0" parTransId="{37D75B7E-8063-4790-A32F-6896EF3BAC54}" sibTransId="{31CB6588-8825-438A-A745-1D09C43A7316}"/>
    <dgm:cxn modelId="{5DE215CC-5014-4B60-9095-A52F13984659}" type="presOf" srcId="{495FE235-C3E8-470D-9236-61A8A923F5A4}" destId="{CD0E6175-B9A1-4ADC-B707-D2EEDBBBC809}" srcOrd="0" destOrd="0" presId="urn:microsoft.com/office/officeart/2005/8/layout/hierarchy1"/>
    <dgm:cxn modelId="{3EB88C16-1CEB-4595-AB2F-1AFA3C029980}" srcId="{94CF6474-19D2-4548-BA3E-4E358A059D46}" destId="{7458CBD3-5E3E-45F3-B18F-372B3F83417A}" srcOrd="1" destOrd="0" parTransId="{24991D11-65AE-4B14-A62F-0CA526A0E47B}" sibTransId="{675A3875-4418-4666-9928-CB6427925E75}"/>
    <dgm:cxn modelId="{C2B61A2A-2715-4C03-9411-E71E600C8BD0}" srcId="{495FE235-C3E8-470D-9236-61A8A923F5A4}" destId="{5B054422-2531-445D-A706-453D68CF959D}" srcOrd="0" destOrd="0" parTransId="{86B96F1D-B7D5-4725-B072-3040F734BF28}" sibTransId="{9FEEE231-B348-43E0-8F8F-48867798964C}"/>
    <dgm:cxn modelId="{46976233-1490-4807-8F25-50CBF3E105B1}" type="presOf" srcId="{24991D11-65AE-4B14-A62F-0CA526A0E47B}" destId="{A65D0EF5-DD0E-4DD8-A0A7-BC87B1F00230}" srcOrd="0" destOrd="0" presId="urn:microsoft.com/office/officeart/2005/8/layout/hierarchy1"/>
    <dgm:cxn modelId="{2A234339-7D05-49C6-BBDC-E71A6A97DE1F}" type="presOf" srcId="{7458CBD3-5E3E-45F3-B18F-372B3F83417A}" destId="{4722453A-29EB-490A-AF52-9AD235E6C879}" srcOrd="0" destOrd="0" presId="urn:microsoft.com/office/officeart/2005/8/layout/hierarchy1"/>
    <dgm:cxn modelId="{B72D2913-C7B8-46DC-82FB-B4636E0F0104}" srcId="{94CF6474-19D2-4548-BA3E-4E358A059D46}" destId="{495FE235-C3E8-470D-9236-61A8A923F5A4}" srcOrd="2" destOrd="0" parTransId="{166290F8-9815-4D88-B39C-2087D99986AE}" sibTransId="{E794B3A4-9857-46B2-84E2-99EA6B128096}"/>
    <dgm:cxn modelId="{FB0CB49D-E6C9-4DBE-AEA5-B4BCB415FAA8}" type="presOf" srcId="{01D3C7EB-7C56-4F06-B209-FC77588E9343}" destId="{DABA445A-95C9-4946-AF0B-73188EE238E6}" srcOrd="0" destOrd="0" presId="urn:microsoft.com/office/officeart/2005/8/layout/hierarchy1"/>
    <dgm:cxn modelId="{03784ED3-D77B-4D1D-A889-C9A27E26C954}" srcId="{94CF6474-19D2-4548-BA3E-4E358A059D46}" destId="{01D3C7EB-7C56-4F06-B209-FC77588E9343}" srcOrd="0" destOrd="0" parTransId="{02F9D6DB-EB4D-4DB0-BCAB-C6A16E26937F}" sibTransId="{9C630934-2054-4E11-A660-F89BB05180EF}"/>
    <dgm:cxn modelId="{81420CE7-6F69-4DEB-AA24-B4926FE85221}" type="presOf" srcId="{86B96F1D-B7D5-4725-B072-3040F734BF28}" destId="{8AD530BA-877D-44F8-9086-61CC1C57E070}" srcOrd="0" destOrd="0" presId="urn:microsoft.com/office/officeart/2005/8/layout/hierarchy1"/>
    <dgm:cxn modelId="{D035C5B9-032F-4974-9209-7CC0E7F1C478}" type="presParOf" srcId="{F76692F3-5737-498A-B86B-0248BC7B588F}" destId="{98D496F2-D5BE-4472-9F39-24AC2477B3D0}" srcOrd="0" destOrd="0" presId="urn:microsoft.com/office/officeart/2005/8/layout/hierarchy1"/>
    <dgm:cxn modelId="{B88CEA7C-D758-4154-99BC-3DD6F19513AB}" type="presParOf" srcId="{98D496F2-D5BE-4472-9F39-24AC2477B3D0}" destId="{314FF444-D085-4775-8B35-375915C114E9}" srcOrd="0" destOrd="0" presId="urn:microsoft.com/office/officeart/2005/8/layout/hierarchy1"/>
    <dgm:cxn modelId="{A7C10C01-CFCA-47E5-9915-B6C7002A6C59}" type="presParOf" srcId="{314FF444-D085-4775-8B35-375915C114E9}" destId="{985FCA9F-ADBA-4E1E-85ED-C4D0AE1604D3}" srcOrd="0" destOrd="0" presId="urn:microsoft.com/office/officeart/2005/8/layout/hierarchy1"/>
    <dgm:cxn modelId="{F5110F04-2F3E-4348-9090-4614D2B58D23}" type="presParOf" srcId="{314FF444-D085-4775-8B35-375915C114E9}" destId="{4909B3F1-5A76-4210-BD63-EF2ACA8C8ECD}" srcOrd="1" destOrd="0" presId="urn:microsoft.com/office/officeart/2005/8/layout/hierarchy1"/>
    <dgm:cxn modelId="{38635BAE-394C-4259-B017-F624A1AB1349}" type="presParOf" srcId="{98D496F2-D5BE-4472-9F39-24AC2477B3D0}" destId="{690240F2-BADB-4CEE-8B87-E628725E00B7}" srcOrd="1" destOrd="0" presId="urn:microsoft.com/office/officeart/2005/8/layout/hierarchy1"/>
    <dgm:cxn modelId="{986F0F3E-4225-4359-A3B5-8B8D9B354BCD}" type="presParOf" srcId="{690240F2-BADB-4CEE-8B87-E628725E00B7}" destId="{91099384-9F79-4845-ABD4-03FB682FC361}" srcOrd="0" destOrd="0" presId="urn:microsoft.com/office/officeart/2005/8/layout/hierarchy1"/>
    <dgm:cxn modelId="{3DE4A2B0-0B53-4D0D-B785-B4E53429211F}" type="presParOf" srcId="{690240F2-BADB-4CEE-8B87-E628725E00B7}" destId="{18A333EE-F935-4E4A-BA7B-5A80793A1927}" srcOrd="1" destOrd="0" presId="urn:microsoft.com/office/officeart/2005/8/layout/hierarchy1"/>
    <dgm:cxn modelId="{76AB1230-D921-4157-A8C0-F5E83CFB48E6}" type="presParOf" srcId="{18A333EE-F935-4E4A-BA7B-5A80793A1927}" destId="{90830B0F-00BD-4D60-916C-E0BF0FBF65EC}" srcOrd="0" destOrd="0" presId="urn:microsoft.com/office/officeart/2005/8/layout/hierarchy1"/>
    <dgm:cxn modelId="{B2C840C3-7B78-4E66-80CD-759F010A5D68}" type="presParOf" srcId="{90830B0F-00BD-4D60-916C-E0BF0FBF65EC}" destId="{3F6259E2-FE6B-4204-9753-7E9D35EF35C4}" srcOrd="0" destOrd="0" presId="urn:microsoft.com/office/officeart/2005/8/layout/hierarchy1"/>
    <dgm:cxn modelId="{884BA515-20BA-474C-8A5D-7607A62F9D41}" type="presParOf" srcId="{90830B0F-00BD-4D60-916C-E0BF0FBF65EC}" destId="{DABA445A-95C9-4946-AF0B-73188EE238E6}" srcOrd="1" destOrd="0" presId="urn:microsoft.com/office/officeart/2005/8/layout/hierarchy1"/>
    <dgm:cxn modelId="{E2380020-66D1-4494-8A5C-8430EE6A88B2}" type="presParOf" srcId="{18A333EE-F935-4E4A-BA7B-5A80793A1927}" destId="{25D4C94B-8376-4A98-A764-A986479B937D}" srcOrd="1" destOrd="0" presId="urn:microsoft.com/office/officeart/2005/8/layout/hierarchy1"/>
    <dgm:cxn modelId="{2B712FDA-A854-4476-8A68-D13404A2A45B}" type="presParOf" srcId="{690240F2-BADB-4CEE-8B87-E628725E00B7}" destId="{A65D0EF5-DD0E-4DD8-A0A7-BC87B1F00230}" srcOrd="2" destOrd="0" presId="urn:microsoft.com/office/officeart/2005/8/layout/hierarchy1"/>
    <dgm:cxn modelId="{3F89D8DE-AECE-4F55-B9B7-C8EFC4CC6443}" type="presParOf" srcId="{690240F2-BADB-4CEE-8B87-E628725E00B7}" destId="{113378DD-B8C0-4BC1-9503-3326724C2E60}" srcOrd="3" destOrd="0" presId="urn:microsoft.com/office/officeart/2005/8/layout/hierarchy1"/>
    <dgm:cxn modelId="{605EC99F-09C7-45A3-B298-6688A3941DA9}" type="presParOf" srcId="{113378DD-B8C0-4BC1-9503-3326724C2E60}" destId="{B9E3F3B2-F46C-4680-96E6-8D9111E9BF13}" srcOrd="0" destOrd="0" presId="urn:microsoft.com/office/officeart/2005/8/layout/hierarchy1"/>
    <dgm:cxn modelId="{B9580176-C17A-4E65-9B49-D6D783ECC05F}" type="presParOf" srcId="{B9E3F3B2-F46C-4680-96E6-8D9111E9BF13}" destId="{D7ABB6DE-3060-414F-9A64-2C90F575DB2F}" srcOrd="0" destOrd="0" presId="urn:microsoft.com/office/officeart/2005/8/layout/hierarchy1"/>
    <dgm:cxn modelId="{071BDE26-CE2F-484C-B79C-0BAEC42BD097}" type="presParOf" srcId="{B9E3F3B2-F46C-4680-96E6-8D9111E9BF13}" destId="{4722453A-29EB-490A-AF52-9AD235E6C879}" srcOrd="1" destOrd="0" presId="urn:microsoft.com/office/officeart/2005/8/layout/hierarchy1"/>
    <dgm:cxn modelId="{E28D9B92-D344-4197-8A03-5EC2283BA58A}" type="presParOf" srcId="{113378DD-B8C0-4BC1-9503-3326724C2E60}" destId="{D4028580-CBEF-40E9-9B8F-4E047D4912E1}" srcOrd="1" destOrd="0" presId="urn:microsoft.com/office/officeart/2005/8/layout/hierarchy1"/>
    <dgm:cxn modelId="{0235AD0E-25B7-413F-BB86-C6F7C98E5117}" type="presParOf" srcId="{690240F2-BADB-4CEE-8B87-E628725E00B7}" destId="{C8B7CD32-CD42-4685-832A-9F3573B32862}" srcOrd="4" destOrd="0" presId="urn:microsoft.com/office/officeart/2005/8/layout/hierarchy1"/>
    <dgm:cxn modelId="{9D266493-6FC2-4AA2-9785-3F9412FDFEB4}" type="presParOf" srcId="{690240F2-BADB-4CEE-8B87-E628725E00B7}" destId="{030AF2BC-6906-471A-BE1C-44C436C95355}" srcOrd="5" destOrd="0" presId="urn:microsoft.com/office/officeart/2005/8/layout/hierarchy1"/>
    <dgm:cxn modelId="{1FE40AE1-0A7A-407F-9AF4-D71FA38AEAAB}" type="presParOf" srcId="{030AF2BC-6906-471A-BE1C-44C436C95355}" destId="{206F76BC-BB1C-4550-96BA-6276A8830D7B}" srcOrd="0" destOrd="0" presId="urn:microsoft.com/office/officeart/2005/8/layout/hierarchy1"/>
    <dgm:cxn modelId="{D2A54039-44D7-4A66-80BB-33F6F8AAC6FA}" type="presParOf" srcId="{206F76BC-BB1C-4550-96BA-6276A8830D7B}" destId="{D6893648-8435-4657-89E5-954498BFE98E}" srcOrd="0" destOrd="0" presId="urn:microsoft.com/office/officeart/2005/8/layout/hierarchy1"/>
    <dgm:cxn modelId="{FAD7C361-85A8-4E73-B6B0-34433BD8DAE0}" type="presParOf" srcId="{206F76BC-BB1C-4550-96BA-6276A8830D7B}" destId="{CD0E6175-B9A1-4ADC-B707-D2EEDBBBC809}" srcOrd="1" destOrd="0" presId="urn:microsoft.com/office/officeart/2005/8/layout/hierarchy1"/>
    <dgm:cxn modelId="{5A85076C-CA7D-4CD9-898B-5F9909DAFF93}" type="presParOf" srcId="{030AF2BC-6906-471A-BE1C-44C436C95355}" destId="{5FB5EB72-C21C-488B-952D-3B23F2F02E17}" srcOrd="1" destOrd="0" presId="urn:microsoft.com/office/officeart/2005/8/layout/hierarchy1"/>
    <dgm:cxn modelId="{46282D9E-C188-4ABF-892C-570F1383EC96}" type="presParOf" srcId="{5FB5EB72-C21C-488B-952D-3B23F2F02E17}" destId="{8AD530BA-877D-44F8-9086-61CC1C57E070}" srcOrd="0" destOrd="0" presId="urn:microsoft.com/office/officeart/2005/8/layout/hierarchy1"/>
    <dgm:cxn modelId="{C9058A66-76D1-44CE-8EE3-7C00E7B4DB6B}" type="presParOf" srcId="{5FB5EB72-C21C-488B-952D-3B23F2F02E17}" destId="{753AFD3B-483C-43F1-8349-B8D76BF41CC6}" srcOrd="1" destOrd="0" presId="urn:microsoft.com/office/officeart/2005/8/layout/hierarchy1"/>
    <dgm:cxn modelId="{9C6963EB-3A7A-4043-B948-20CBBAA200B8}" type="presParOf" srcId="{753AFD3B-483C-43F1-8349-B8D76BF41CC6}" destId="{804C0748-9318-41AA-B6E8-3CF0364037E6}" srcOrd="0" destOrd="0" presId="urn:microsoft.com/office/officeart/2005/8/layout/hierarchy1"/>
    <dgm:cxn modelId="{4D4B7FC5-E491-453C-83FC-A1EF04CE97C0}" type="presParOf" srcId="{804C0748-9318-41AA-B6E8-3CF0364037E6}" destId="{C0BBAC16-EFD7-4EFC-B665-676D906FBF1B}" srcOrd="0" destOrd="0" presId="urn:microsoft.com/office/officeart/2005/8/layout/hierarchy1"/>
    <dgm:cxn modelId="{58FA8A2A-F8EA-49EB-9A3D-F1752FEB156E}" type="presParOf" srcId="{804C0748-9318-41AA-B6E8-3CF0364037E6}" destId="{F049A135-197F-4376-84F0-8EFEBE8ACC3A}" srcOrd="1" destOrd="0" presId="urn:microsoft.com/office/officeart/2005/8/layout/hierarchy1"/>
    <dgm:cxn modelId="{4ACA7910-82CD-47E2-98E7-2A5A4F48D350}" type="presParOf" srcId="{753AFD3B-483C-43F1-8349-B8D76BF41CC6}" destId="{1C21B383-6E93-48AE-83FC-F9ED030A79A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D530BA-877D-44F8-9086-61CC1C57E070}">
      <dsp:nvSpPr>
        <dsp:cNvPr id="0" name=""/>
        <dsp:cNvSpPr/>
      </dsp:nvSpPr>
      <dsp:spPr>
        <a:xfrm>
          <a:off x="4191964" y="3049764"/>
          <a:ext cx="91440" cy="272807"/>
        </a:xfrm>
        <a:custGeom>
          <a:avLst/>
          <a:gdLst/>
          <a:ahLst/>
          <a:cxnLst/>
          <a:rect l="0" t="0" r="0" b="0"/>
          <a:pathLst>
            <a:path>
              <a:moveTo>
                <a:pt x="100228" y="0"/>
              </a:moveTo>
              <a:lnTo>
                <a:pt x="100228" y="106648"/>
              </a:lnTo>
              <a:lnTo>
                <a:pt x="45720" y="106648"/>
              </a:lnTo>
              <a:lnTo>
                <a:pt x="45720" y="27280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B7CD32-CD42-4685-832A-9F3573B32862}">
      <dsp:nvSpPr>
        <dsp:cNvPr id="0" name=""/>
        <dsp:cNvSpPr/>
      </dsp:nvSpPr>
      <dsp:spPr>
        <a:xfrm>
          <a:off x="4116754" y="1139642"/>
          <a:ext cx="175437" cy="7711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5016"/>
              </a:lnTo>
              <a:lnTo>
                <a:pt x="175437" y="605016"/>
              </a:lnTo>
              <a:lnTo>
                <a:pt x="175437" y="7711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5D0EF5-DD0E-4DD8-A0A7-BC87B1F00230}">
      <dsp:nvSpPr>
        <dsp:cNvPr id="0" name=""/>
        <dsp:cNvSpPr/>
      </dsp:nvSpPr>
      <dsp:spPr>
        <a:xfrm>
          <a:off x="4116754" y="1139642"/>
          <a:ext cx="2496409" cy="1163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496409" y="0"/>
              </a:lnTo>
              <a:lnTo>
                <a:pt x="2496409" y="1163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099384-9F79-4845-ABD4-03FB682FC361}">
      <dsp:nvSpPr>
        <dsp:cNvPr id="0" name=""/>
        <dsp:cNvSpPr/>
      </dsp:nvSpPr>
      <dsp:spPr>
        <a:xfrm>
          <a:off x="1490877" y="1139642"/>
          <a:ext cx="2625877" cy="230551"/>
        </a:xfrm>
        <a:custGeom>
          <a:avLst/>
          <a:gdLst/>
          <a:ahLst/>
          <a:cxnLst/>
          <a:rect l="0" t="0" r="0" b="0"/>
          <a:pathLst>
            <a:path>
              <a:moveTo>
                <a:pt x="2625877" y="0"/>
              </a:moveTo>
              <a:lnTo>
                <a:pt x="2625877" y="64392"/>
              </a:lnTo>
              <a:lnTo>
                <a:pt x="0" y="64392"/>
              </a:lnTo>
              <a:lnTo>
                <a:pt x="0" y="2305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5FCA9F-ADBA-4E1E-85ED-C4D0AE1604D3}">
      <dsp:nvSpPr>
        <dsp:cNvPr id="0" name=""/>
        <dsp:cNvSpPr/>
      </dsp:nvSpPr>
      <dsp:spPr>
        <a:xfrm>
          <a:off x="3219946" y="695"/>
          <a:ext cx="1793617" cy="11389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09B3F1-5A76-4210-BD63-EF2ACA8C8ECD}">
      <dsp:nvSpPr>
        <dsp:cNvPr id="0" name=""/>
        <dsp:cNvSpPr/>
      </dsp:nvSpPr>
      <dsp:spPr>
        <a:xfrm>
          <a:off x="3419236" y="190021"/>
          <a:ext cx="1793617" cy="11389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000" b="1" kern="1200" dirty="0" smtClean="0">
              <a:solidFill>
                <a:srgbClr val="FF0000"/>
              </a:solidFill>
            </a:rPr>
            <a:t>Papež</a:t>
          </a:r>
        </a:p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rgbClr val="FF0000"/>
              </a:solidFill>
            </a:rPr>
            <a:t>jmenuje</a:t>
          </a:r>
          <a:endParaRPr lang="cs-CZ" sz="2500" b="1" kern="1200" dirty="0">
            <a:solidFill>
              <a:srgbClr val="FF0000"/>
            </a:solidFill>
          </a:endParaRPr>
        </a:p>
      </dsp:txBody>
      <dsp:txXfrm>
        <a:off x="3452595" y="223380"/>
        <a:ext cx="1726899" cy="1072228"/>
      </dsp:txXfrm>
    </dsp:sp>
    <dsp:sp modelId="{3F6259E2-FE6B-4204-9753-7E9D35EF35C4}">
      <dsp:nvSpPr>
        <dsp:cNvPr id="0" name=""/>
        <dsp:cNvSpPr/>
      </dsp:nvSpPr>
      <dsp:spPr>
        <a:xfrm>
          <a:off x="594068" y="1370193"/>
          <a:ext cx="1793617" cy="11389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BA445A-95C9-4946-AF0B-73188EE238E6}">
      <dsp:nvSpPr>
        <dsp:cNvPr id="0" name=""/>
        <dsp:cNvSpPr/>
      </dsp:nvSpPr>
      <dsp:spPr>
        <a:xfrm>
          <a:off x="793359" y="1559520"/>
          <a:ext cx="1793617" cy="11389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rgbClr val="C00000"/>
              </a:solidFill>
            </a:rPr>
            <a:t>Arcibiskupové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solidFill>
                <a:srgbClr val="C00000"/>
              </a:solidFill>
            </a:rPr>
            <a:t>arcidiecéze</a:t>
          </a:r>
          <a:endParaRPr lang="cs-CZ" sz="2000" b="1" kern="1200" dirty="0">
            <a:solidFill>
              <a:srgbClr val="C00000"/>
            </a:solidFill>
          </a:endParaRPr>
        </a:p>
      </dsp:txBody>
      <dsp:txXfrm>
        <a:off x="826718" y="1592879"/>
        <a:ext cx="1726899" cy="1072228"/>
      </dsp:txXfrm>
    </dsp:sp>
    <dsp:sp modelId="{D7ABB6DE-3060-414F-9A64-2C90F575DB2F}">
      <dsp:nvSpPr>
        <dsp:cNvPr id="0" name=""/>
        <dsp:cNvSpPr/>
      </dsp:nvSpPr>
      <dsp:spPr>
        <a:xfrm>
          <a:off x="5716356" y="1255968"/>
          <a:ext cx="1793617" cy="11389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22453A-29EB-490A-AF52-9AD235E6C879}">
      <dsp:nvSpPr>
        <dsp:cNvPr id="0" name=""/>
        <dsp:cNvSpPr/>
      </dsp:nvSpPr>
      <dsp:spPr>
        <a:xfrm>
          <a:off x="5915646" y="1445295"/>
          <a:ext cx="1793617" cy="11389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rgbClr val="C00000"/>
              </a:solidFill>
            </a:rPr>
            <a:t>Kardinálové</a:t>
          </a:r>
          <a:endParaRPr lang="cs-CZ" sz="2400" b="1" kern="1200" dirty="0">
            <a:solidFill>
              <a:srgbClr val="C00000"/>
            </a:solidFill>
          </a:endParaRPr>
        </a:p>
      </dsp:txBody>
      <dsp:txXfrm>
        <a:off x="5949005" y="1478654"/>
        <a:ext cx="1726899" cy="1072228"/>
      </dsp:txXfrm>
    </dsp:sp>
    <dsp:sp modelId="{D6893648-8435-4657-89E5-954498BFE98E}">
      <dsp:nvSpPr>
        <dsp:cNvPr id="0" name=""/>
        <dsp:cNvSpPr/>
      </dsp:nvSpPr>
      <dsp:spPr>
        <a:xfrm>
          <a:off x="3395383" y="1910817"/>
          <a:ext cx="1793617" cy="11389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0E6175-B9A1-4ADC-B707-D2EEDBBBC809}">
      <dsp:nvSpPr>
        <dsp:cNvPr id="0" name=""/>
        <dsp:cNvSpPr/>
      </dsp:nvSpPr>
      <dsp:spPr>
        <a:xfrm>
          <a:off x="3594674" y="2100144"/>
          <a:ext cx="1793617" cy="11389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rgbClr val="7030A0"/>
              </a:solidFill>
            </a:rPr>
            <a:t>Biskupové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solidFill>
                <a:srgbClr val="7030A0"/>
              </a:solidFill>
            </a:rPr>
            <a:t>diecéze</a:t>
          </a:r>
          <a:endParaRPr lang="cs-CZ" sz="2000" b="1" kern="1200" dirty="0">
            <a:solidFill>
              <a:srgbClr val="7030A0"/>
            </a:solidFill>
          </a:endParaRPr>
        </a:p>
      </dsp:txBody>
      <dsp:txXfrm>
        <a:off x="3628033" y="2133503"/>
        <a:ext cx="1726899" cy="1072228"/>
      </dsp:txXfrm>
    </dsp:sp>
    <dsp:sp modelId="{C0BBAC16-EFD7-4EFC-B665-676D906FBF1B}">
      <dsp:nvSpPr>
        <dsp:cNvPr id="0" name=""/>
        <dsp:cNvSpPr/>
      </dsp:nvSpPr>
      <dsp:spPr>
        <a:xfrm>
          <a:off x="3340875" y="3322571"/>
          <a:ext cx="1793617" cy="11389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49A135-197F-4376-84F0-8EFEBE8ACC3A}">
      <dsp:nvSpPr>
        <dsp:cNvPr id="0" name=""/>
        <dsp:cNvSpPr/>
      </dsp:nvSpPr>
      <dsp:spPr>
        <a:xfrm>
          <a:off x="3540166" y="3511898"/>
          <a:ext cx="1793617" cy="11389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Faráři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/>
            <a:t>farnosti</a:t>
          </a:r>
          <a:endParaRPr lang="cs-CZ" sz="2400" b="1" kern="1200" dirty="0"/>
        </a:p>
      </dsp:txBody>
      <dsp:txXfrm>
        <a:off x="3573525" y="3545257"/>
        <a:ext cx="1726899" cy="10722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9C10-0DF9-42F0-B332-BF586DCA4D67}" type="datetimeFigureOut">
              <a:rPr lang="cs-CZ" smtClean="0"/>
              <a:t>19.9.2019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AB61F-0135-4B14-8275-414E327E2A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945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9C10-0DF9-42F0-B332-BF586DCA4D67}" type="datetimeFigureOut">
              <a:rPr lang="cs-CZ" smtClean="0"/>
              <a:t>19.9.2019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AB61F-0135-4B14-8275-414E327E2A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098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9C10-0DF9-42F0-B332-BF586DCA4D67}" type="datetimeFigureOut">
              <a:rPr lang="cs-CZ" smtClean="0"/>
              <a:t>19.9.2019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AB61F-0135-4B14-8275-414E327E2A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6213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9C10-0DF9-42F0-B332-BF586DCA4D67}" type="datetimeFigureOut">
              <a:rPr lang="cs-CZ" smtClean="0"/>
              <a:t>19.9.2019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AB61F-0135-4B14-8275-414E327E2A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04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9C10-0DF9-42F0-B332-BF586DCA4D67}" type="datetimeFigureOut">
              <a:rPr lang="cs-CZ" smtClean="0"/>
              <a:t>19.9.2019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AB61F-0135-4B14-8275-414E327E2A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62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9C10-0DF9-42F0-B332-BF586DCA4D67}" type="datetimeFigureOut">
              <a:rPr lang="cs-CZ" smtClean="0"/>
              <a:t>19.9.2019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AB61F-0135-4B14-8275-414E327E2A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0541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9C10-0DF9-42F0-B332-BF586DCA4D67}" type="datetimeFigureOut">
              <a:rPr lang="cs-CZ" smtClean="0"/>
              <a:t>19.9.2019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AB61F-0135-4B14-8275-414E327E2A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480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9C10-0DF9-42F0-B332-BF586DCA4D67}" type="datetimeFigureOut">
              <a:rPr lang="cs-CZ" smtClean="0"/>
              <a:t>19.9.2019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AB61F-0135-4B14-8275-414E327E2A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656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9C10-0DF9-42F0-B332-BF586DCA4D67}" type="datetimeFigureOut">
              <a:rPr lang="cs-CZ" smtClean="0"/>
              <a:t>19.9.2019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AB61F-0135-4B14-8275-414E327E2A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89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9C10-0DF9-42F0-B332-BF586DCA4D67}" type="datetimeFigureOut">
              <a:rPr lang="cs-CZ" smtClean="0"/>
              <a:t>19.9.2019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AB61F-0135-4B14-8275-414E327E2A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283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9C10-0DF9-42F0-B332-BF586DCA4D67}" type="datetimeFigureOut">
              <a:rPr lang="cs-CZ" smtClean="0"/>
              <a:t>19.9.2019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AB61F-0135-4B14-8275-414E327E2A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233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D9C10-0DF9-42F0-B332-BF586DCA4D67}" type="datetimeFigureOut">
              <a:rPr lang="cs-CZ" smtClean="0"/>
              <a:t>19.9.2019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AB61F-0135-4B14-8275-414E327E2A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75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openxmlformats.org/officeDocument/2006/relationships/image" Target="../media/image5.png"/><Relationship Id="rId5" Type="http://schemas.openxmlformats.org/officeDocument/2006/relationships/diagramColors" Target="../diagrams/colors1.xml"/><Relationship Id="rId10" Type="http://schemas.openxmlformats.org/officeDocument/2006/relationships/image" Target="../media/image4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5400" b="1" dirty="0" smtClean="0">
                <a:solidFill>
                  <a:schemeClr val="accent1"/>
                </a:solidFill>
              </a:rPr>
              <a:t>Církevní hierarchie</a:t>
            </a:r>
            <a:endParaRPr lang="cs-CZ" sz="5400" b="1" dirty="0">
              <a:solidFill>
                <a:schemeClr val="accent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36421075"/>
              </p:ext>
            </p:extLst>
          </p:nvPr>
        </p:nvGraphicFramePr>
        <p:xfrm>
          <a:off x="1676400" y="1690688"/>
          <a:ext cx="8432800" cy="4650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Obrázek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8812" y="574675"/>
            <a:ext cx="2466975" cy="1847850"/>
          </a:xfrm>
          <a:prstGeom prst="rect">
            <a:avLst/>
          </a:prstGeom>
        </p:spPr>
      </p:pic>
      <p:cxnSp>
        <p:nvCxnSpPr>
          <p:cNvPr id="7" name="Přímá spojnice se šipkou 6"/>
          <p:cNvCxnSpPr/>
          <p:nvPr/>
        </p:nvCxnSpPr>
        <p:spPr>
          <a:xfrm flipH="1" flipV="1">
            <a:off x="3175000" y="1803400"/>
            <a:ext cx="1917700" cy="7366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H="1" flipV="1">
            <a:off x="6896100" y="2070100"/>
            <a:ext cx="1943100" cy="9398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/>
          <p:cNvSpPr txBox="1"/>
          <p:nvPr/>
        </p:nvSpPr>
        <p:spPr>
          <a:xfrm>
            <a:off x="7907337" y="2171700"/>
            <a:ext cx="57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volí</a:t>
            </a:r>
            <a:endParaRPr lang="cs-CZ" b="1" dirty="0"/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38200" y="4783137"/>
            <a:ext cx="2486025" cy="1838325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658812" y="2540000"/>
            <a:ext cx="1627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Vatikán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3479800" y="6428845"/>
            <a:ext cx="30099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/>
              <a:t>Arcibiskupský palác v Olomouci</a:t>
            </a:r>
            <a:endParaRPr lang="cs-CZ" sz="1600" dirty="0"/>
          </a:p>
        </p:txBody>
      </p:sp>
      <p:pic>
        <p:nvPicPr>
          <p:cNvPr id="1026" name="Picture 2" descr="Výsledek obrázku pro pape&amp;zcaron; františek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137" y="574675"/>
            <a:ext cx="2676525" cy="170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859963" y="3605214"/>
            <a:ext cx="1743075" cy="2619375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9347200" y="2422525"/>
            <a:ext cx="2255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Papež František I.</a:t>
            </a:r>
            <a:endParaRPr lang="cs-CZ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9569450" y="6341533"/>
            <a:ext cx="2324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Kardinál Dominik </a:t>
            </a:r>
            <a:r>
              <a:rPr lang="cs-CZ" dirty="0" err="1" smtClean="0"/>
              <a:t>Duka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226300" y="5014687"/>
            <a:ext cx="2079625" cy="1561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43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24</Words>
  <Application>Microsoft Office PowerPoint</Application>
  <PresentationFormat>Širokoúhlá obrazovka</PresentationFormat>
  <Paragraphs>15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Církevní hierarchie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 Roubalíková</dc:creator>
  <cp:lastModifiedBy>Roubalíková Iva</cp:lastModifiedBy>
  <cp:revision>10</cp:revision>
  <dcterms:created xsi:type="dcterms:W3CDTF">2015-09-27T15:14:01Z</dcterms:created>
  <dcterms:modified xsi:type="dcterms:W3CDTF">2019-09-19T17:39:01Z</dcterms:modified>
</cp:coreProperties>
</file>