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CEB305-8F09-F162-3E30-02C6C1731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E2B056-F085-BCA3-8CB5-1D0D1F09B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1BE994-6158-4C0D-0BC3-B27A03E2D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3EF3C-94C6-470E-A19F-0D9B6C0BD3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10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B4AA10-A020-14ED-1DC4-2CC380A93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F01E7-12AE-B2C8-36FC-444035B39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616A15-F728-D14D-8139-494228079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F356E-F6FA-419C-B6FB-7A9A631A1B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3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A2FD28-7C35-E344-360D-45935FD6EC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BF29BE-FCE7-04C7-C03D-73065CF96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88205A-9D8D-2D96-C7B2-DAA9FF641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FE0B2-A098-4E9B-B695-D3B657AA56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062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D3D1BE-C33F-86B6-4C8F-FAE297059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D064B3-E5DA-0CC0-B119-4DD18CD8B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340D04-4442-2DAF-0BD3-68B4A58EF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5810D-1336-483E-9CA0-AF35DDB246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25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DB9A4B-0646-6C67-3860-6BA37094D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75B998-4A13-FD7A-B458-53326281B3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8E37B2-9515-579D-3AF7-997895DBB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F5D66-1B9D-4675-940E-95FB6B0937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081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7CB30-2520-0104-1C51-1398B59F7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B5E13F-00EC-B0A7-ACC6-980890A5D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D36D96-0A94-1AEA-0BF1-838197C4C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16E6E-732B-4F7F-87E7-6790B0D4D7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894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673D87-12A7-123C-7136-14D6CB4E8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48D0AB-9CC8-2780-3A9F-192974757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103D67-578C-E0D0-0270-CAAA94ECC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0C416-D859-44EB-AC6C-3927D220D9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050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991124-6D5C-1EC3-C8E5-9CEBFC63F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761E1F-C673-88DD-8578-6B09D05B8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F80A0A-D075-1103-DDD8-7D9E2CBC4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D2E8F-19AD-4609-8400-AF16224321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62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0CF569-2678-7F9C-E905-97902FECF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E5D743-EDC6-9BC1-D8F7-757C30D0A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FBDEEA-0C1D-BA81-9F37-74EC7ED25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665B4-2B5A-405F-BE1D-E1623F58CE0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109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BEA43-BDDB-A1DA-B781-4A45C06C03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36E88-71FA-9429-6C1A-A83EBA91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9304A-1513-6FE5-8D9A-D260C230F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C7CA3-5294-42FE-A8C9-6B52BCED8E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986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CE13BA-265C-2243-A2C9-73791DBA9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B50CDC-420B-B0FD-4973-120E03ACE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DC6B5-F189-38EC-C76A-FB213AC03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6DFE-9D7C-4F62-8E8B-9C0EADED2A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691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E4E94C-6D18-88F4-3E41-12C877501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B70B60-D053-C567-1550-24760BD10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8329BE-7DDD-436E-4D4E-1B0398E1D4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833978-1460-8C1F-FD27-4FCACC7CB3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FDF61C-CEEA-8388-152C-C832B2A03A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B6F03E6-7105-4BBB-8B68-8735109DAA8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BA8C3CF-3FA6-11F1-45AB-82897967DC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 anchor="ctr"/>
          <a:lstStyle/>
          <a:p>
            <a:pPr eaLnBrk="1" hangingPunct="1"/>
            <a:r>
              <a:rPr lang="cs-CZ" altLang="cs-CZ" sz="7200" b="1" dirty="0">
                <a:solidFill>
                  <a:srgbClr val="003399"/>
                </a:solidFill>
              </a:rPr>
              <a:t>Byzantská říše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6294D3D-9AD4-BB61-B2B6-CB178DF5CF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8840"/>
            <a:ext cx="6400800" cy="1752600"/>
          </a:xfrm>
        </p:spPr>
        <p:txBody>
          <a:bodyPr/>
          <a:lstStyle/>
          <a:p>
            <a:pPr eaLnBrk="1" hangingPunct="1"/>
            <a:r>
              <a:rPr lang="cs-CZ" altLang="cs-CZ" sz="4800" b="1" dirty="0">
                <a:solidFill>
                  <a:srgbClr val="003399"/>
                </a:solidFill>
              </a:rPr>
              <a:t>4. stol. – 15. stol.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5DDBEF-1B8E-26EE-2B67-6FB33CEC7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77072"/>
            <a:ext cx="3943372" cy="22164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4B25ED2-B02C-9DD0-889F-BEDA1720D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800" b="1"/>
              <a:t>Konec Byzantské říše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F84E733-5B76-AF0A-9DAE-84BFFD969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Za Justiniánových nástupců – úpadek říše</a:t>
            </a:r>
          </a:p>
          <a:p>
            <a:pPr eaLnBrk="1" hangingPunct="1"/>
            <a:r>
              <a:rPr lang="cs-CZ" altLang="cs-CZ" b="1" dirty="0"/>
              <a:t>Útoky Slovanů, Arabů (6. – 7. stol.)</a:t>
            </a:r>
          </a:p>
          <a:p>
            <a:pPr eaLnBrk="1" hangingPunct="1"/>
            <a:r>
              <a:rPr lang="cs-CZ" altLang="cs-CZ" b="1" dirty="0"/>
              <a:t>Christianizace slovanských kmenů</a:t>
            </a:r>
          </a:p>
          <a:p>
            <a:pPr eaLnBrk="1" hangingPunct="1"/>
            <a:r>
              <a:rPr lang="cs-CZ" altLang="cs-CZ" b="1" dirty="0"/>
              <a:t>1054 – rozdělení jednotné křesťanské církve</a:t>
            </a:r>
          </a:p>
          <a:p>
            <a:pPr eaLnBrk="1" hangingPunct="1"/>
            <a:r>
              <a:rPr lang="cs-CZ" altLang="cs-CZ" b="1" dirty="0"/>
              <a:t>r. 1453 –Cařihrad dobyt Turky </a:t>
            </a:r>
            <a:r>
              <a:rPr lang="cs-CZ" altLang="cs-CZ" b="1" dirty="0">
                <a:cs typeface="Arial" panose="020B0604020202020204" pitchFamily="34" charset="0"/>
              </a:rPr>
              <a:t>→ zánik Byzantské říše</a:t>
            </a:r>
            <a:r>
              <a:rPr lang="cs-CZ" altLang="cs-CZ" b="1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C7C1D-E0FD-37F2-2E7B-0F0E7B32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Byzantská říše v r. 476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A9ACA9-4571-C716-90E0-358FB4D2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943708"/>
            <a:ext cx="474015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C1D192F-5CAE-A2EC-1569-078A6B72A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5400" b="1">
                <a:solidFill>
                  <a:srgbClr val="FF3300"/>
                </a:solidFill>
              </a:rPr>
              <a:t>Zapamatuj si !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730EAB1-A739-57A0-82E9-4A22AC44E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/>
              <a:t>r. 395 a r. 476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Osada Byzantion </a:t>
            </a:r>
            <a:r>
              <a:rPr lang="cs-CZ" altLang="cs-CZ" b="1">
                <a:cs typeface="Arial" panose="020B0604020202020204" pitchFamily="34" charset="0"/>
              </a:rPr>
              <a:t>→ název říše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cs typeface="Arial" panose="020B0604020202020204" pitchFamily="34" charset="0"/>
              </a:rPr>
              <a:t>Sídelní město – Konstantinopol (Cařihrad) – dnes Istanbul, sídlili v něm císaři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cs typeface="Arial" panose="020B0604020202020204" pitchFamily="34" charset="0"/>
              </a:rPr>
              <a:t>Patriarcha – nejvyšší představitel církve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cs typeface="Arial" panose="020B0604020202020204" pitchFamily="34" charset="0"/>
              </a:rPr>
              <a:t>Mocná říše raného středověku – největší rozkvět v 6. stol.</a:t>
            </a:r>
          </a:p>
          <a:p>
            <a:pPr eaLnBrk="1" hangingPunct="1">
              <a:lnSpc>
                <a:spcPct val="90000"/>
              </a:lnSpc>
            </a:pPr>
            <a:endParaRPr lang="cs-CZ" altLang="cs-CZ" b="1">
              <a:cs typeface="Arial" panose="020B0604020202020204" pitchFamily="34" charset="0"/>
            </a:endParaRPr>
          </a:p>
        </p:txBody>
      </p:sp>
      <p:sp>
        <p:nvSpPr>
          <p:cNvPr id="2" name="Tlačítko akce: Získat informace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0019D8D-ED3D-6F2C-8367-ACE024A5207C}"/>
              </a:ext>
            </a:extLst>
          </p:cNvPr>
          <p:cNvSpPr/>
          <p:nvPr/>
        </p:nvSpPr>
        <p:spPr>
          <a:xfrm>
            <a:off x="6948264" y="5949280"/>
            <a:ext cx="1152128" cy="63408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99394-0ED3-29FD-B637-12C2C30D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Rozdělení jednotné křesťanské církve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BA42F-A060-0429-E35C-D09413049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Konstantinopolský patriarcha x papež – napjatý vztah 	  spory</a:t>
            </a:r>
          </a:p>
          <a:p>
            <a:r>
              <a:rPr lang="cs-CZ" dirty="0"/>
              <a:t>r. 1054 rozdělení církve:</a:t>
            </a:r>
          </a:p>
          <a:p>
            <a:pPr marL="1371600" lvl="3" indent="0">
              <a:buNone/>
            </a:pPr>
            <a:r>
              <a:rPr lang="cs-CZ" sz="2800" dirty="0"/>
              <a:t>Římskokatolická</a:t>
            </a:r>
          </a:p>
          <a:p>
            <a:pPr marL="1371600" lvl="3" indent="0">
              <a:buNone/>
            </a:pPr>
            <a:r>
              <a:rPr lang="cs-CZ" sz="2800" dirty="0"/>
              <a:t>Řeckokatolická (pravoslavná)</a:t>
            </a:r>
          </a:p>
          <a:p>
            <a:pPr marL="1371600" lvl="3" indent="0">
              <a:buNone/>
            </a:pP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B9D9299-5ED7-0B54-4BFD-AFBD6A4BFF4D}"/>
              </a:ext>
            </a:extLst>
          </p:cNvPr>
          <p:cNvSpPr/>
          <p:nvPr/>
        </p:nvSpPr>
        <p:spPr>
          <a:xfrm>
            <a:off x="3419872" y="2276872"/>
            <a:ext cx="864096" cy="21602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5DFE607B-B4A6-E389-DF30-832F108FD72E}"/>
              </a:ext>
            </a:extLst>
          </p:cNvPr>
          <p:cNvSpPr/>
          <p:nvPr/>
        </p:nvSpPr>
        <p:spPr>
          <a:xfrm>
            <a:off x="971600" y="3429000"/>
            <a:ext cx="864096" cy="21602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660A52BD-C032-0AA9-149F-B081AD726485}"/>
              </a:ext>
            </a:extLst>
          </p:cNvPr>
          <p:cNvSpPr/>
          <p:nvPr/>
        </p:nvSpPr>
        <p:spPr>
          <a:xfrm>
            <a:off x="971600" y="3933056"/>
            <a:ext cx="864096" cy="21602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Návrat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806CDE91-EC58-E380-EC71-7E68BA655A97}"/>
              </a:ext>
            </a:extLst>
          </p:cNvPr>
          <p:cNvSpPr/>
          <p:nvPr/>
        </p:nvSpPr>
        <p:spPr>
          <a:xfrm>
            <a:off x="1115616" y="5949280"/>
            <a:ext cx="864096" cy="46491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1C23DB2-5CAB-9C44-427E-7F3877A7C6CE}"/>
              </a:ext>
            </a:extLst>
          </p:cNvPr>
          <p:cNvSpPr txBox="1"/>
          <p:nvPr/>
        </p:nvSpPr>
        <p:spPr>
          <a:xfrm>
            <a:off x="6444208" y="612616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PS 7/2</a:t>
            </a:r>
          </a:p>
        </p:txBody>
      </p:sp>
    </p:spTree>
    <p:extLst>
      <p:ext uri="{BB962C8B-B14F-4D97-AF65-F5344CB8AC3E}">
        <p14:creationId xmlns:p14="http://schemas.microsoft.com/office/powerpoint/2010/main" val="250883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81D88DB-0F84-8D23-99DD-800B3FA6A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5400" b="1">
                <a:solidFill>
                  <a:srgbClr val="FF3300"/>
                </a:solidFill>
              </a:rPr>
              <a:t>Justinián I.</a:t>
            </a:r>
            <a:r>
              <a:rPr lang="cs-CZ" altLang="cs-CZ"/>
              <a:t>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327D073-C418-7C05-8746-E170886E7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Vydal zákoník – vzor pro další státy</a:t>
            </a:r>
          </a:p>
          <a:p>
            <a:pPr eaLnBrk="1" hangingPunct="1"/>
            <a:r>
              <a:rPr lang="cs-CZ" altLang="cs-CZ" b="1"/>
              <a:t>Výboje – ovládnutí celého Středomoří</a:t>
            </a:r>
          </a:p>
          <a:p>
            <a:pPr eaLnBrk="1" hangingPunct="1"/>
            <a:r>
              <a:rPr lang="cs-CZ" altLang="cs-CZ" b="1"/>
              <a:t>Rozkvět kultury a vzdělanosti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/>
              <a:t>	</a:t>
            </a:r>
            <a:r>
              <a:rPr lang="cs-CZ" altLang="cs-CZ" b="1" u="sng"/>
              <a:t>Architektura</a:t>
            </a:r>
            <a:r>
              <a:rPr lang="cs-CZ" altLang="cs-CZ" b="1"/>
              <a:t> – byzantský sloh </a:t>
            </a:r>
            <a:r>
              <a:rPr lang="cs-CZ" altLang="cs-CZ" b="1">
                <a:cs typeface="Arial" panose="020B0604020202020204" pitchFamily="34" charset="0"/>
              </a:rPr>
              <a:t>→ </a:t>
            </a:r>
            <a:r>
              <a:rPr lang="cs-CZ" altLang="cs-CZ" b="1"/>
              <a:t>chrám Hagia Sofia, San Vitale v Ravenně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/>
              <a:t>	</a:t>
            </a:r>
            <a:r>
              <a:rPr lang="cs-CZ" altLang="cs-CZ" b="1" u="sng"/>
              <a:t>Malířství</a:t>
            </a:r>
            <a:r>
              <a:rPr lang="cs-CZ" altLang="cs-CZ" b="1"/>
              <a:t> – výzdoba chrámů </a:t>
            </a:r>
            <a:r>
              <a:rPr lang="cs-CZ" altLang="cs-CZ" b="1">
                <a:cs typeface="Arial" panose="020B0604020202020204" pitchFamily="34" charset="0"/>
              </a:rPr>
              <a:t>→mozaiky, nástěnné malby, rukopisy – mal.výzdoba</a:t>
            </a:r>
          </a:p>
          <a:p>
            <a:pPr eaLnBrk="1" hangingPunct="1"/>
            <a:endParaRPr lang="cs-CZ" altLang="cs-CZ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181</Words>
  <Application>Microsoft Office PowerPoint</Application>
  <PresentationFormat>Předvádění na obrazovce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Výchozí návrh</vt:lpstr>
      <vt:lpstr>Byzantská říše</vt:lpstr>
      <vt:lpstr>Byzantská říše v r. 476</vt:lpstr>
      <vt:lpstr>Zapamatuj si !</vt:lpstr>
      <vt:lpstr>Rozdělení jednotné křesťanské církve</vt:lpstr>
      <vt:lpstr>Justinián I.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Konec Byzantské říše</vt:lpstr>
    </vt:vector>
  </TitlesOfParts>
  <Company>Základní škola Těšetice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Byzantská říše</dc:title>
  <dc:creator>iva roubalíková</dc:creator>
  <cp:lastModifiedBy>Iva Roubalíková</cp:lastModifiedBy>
  <cp:revision>10</cp:revision>
  <dcterms:created xsi:type="dcterms:W3CDTF">2009-09-23T17:07:05Z</dcterms:created>
  <dcterms:modified xsi:type="dcterms:W3CDTF">2022-11-01T19:28:58Z</dcterms:modified>
</cp:coreProperties>
</file>