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E28C-1F02-48FC-B136-0238E40E1842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9082-B5C6-45C9-9A3F-2FA15E17BF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24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E28C-1F02-48FC-B136-0238E40E1842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9082-B5C6-45C9-9A3F-2FA15E17BF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70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E28C-1F02-48FC-B136-0238E40E1842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9082-B5C6-45C9-9A3F-2FA15E17BF64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7953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E28C-1F02-48FC-B136-0238E40E1842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9082-B5C6-45C9-9A3F-2FA15E17BF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871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E28C-1F02-48FC-B136-0238E40E1842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9082-B5C6-45C9-9A3F-2FA15E17BF64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178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E28C-1F02-48FC-B136-0238E40E1842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9082-B5C6-45C9-9A3F-2FA15E17BF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262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E28C-1F02-48FC-B136-0238E40E1842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9082-B5C6-45C9-9A3F-2FA15E17BF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902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E28C-1F02-48FC-B136-0238E40E1842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9082-B5C6-45C9-9A3F-2FA15E17BF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37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E28C-1F02-48FC-B136-0238E40E1842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9082-B5C6-45C9-9A3F-2FA15E17BF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345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E28C-1F02-48FC-B136-0238E40E1842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9082-B5C6-45C9-9A3F-2FA15E17BF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68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E28C-1F02-48FC-B136-0238E40E1842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9082-B5C6-45C9-9A3F-2FA15E17BF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40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E28C-1F02-48FC-B136-0238E40E1842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9082-B5C6-45C9-9A3F-2FA15E17BF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84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E28C-1F02-48FC-B136-0238E40E1842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9082-B5C6-45C9-9A3F-2FA15E17BF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841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E28C-1F02-48FC-B136-0238E40E1842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9082-B5C6-45C9-9A3F-2FA15E17BF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57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E28C-1F02-48FC-B136-0238E40E1842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9082-B5C6-45C9-9A3F-2FA15E17BF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10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9082-B5C6-45C9-9A3F-2FA15E17BF6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E28C-1F02-48FC-B136-0238E40E1842}" type="datetimeFigureOut">
              <a:rPr lang="cs-CZ" smtClean="0"/>
              <a:t>21.11.2016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65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1E28C-1F02-48FC-B136-0238E40E1842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38D9082-B5C6-45C9-9A3F-2FA15E17BF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44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auto.idnes.cz/historie-vozu-aero-30-0l6-/auto_ojetiny.aspx?c=A140812_201300_auto_ojetiny_hig" TargetMode="External"/><Relationship Id="rId3" Type="http://schemas.openxmlformats.org/officeDocument/2006/relationships/hyperlink" Target="http://vyznam-slov.yin.cz/b/batovky/" TargetMode="External"/><Relationship Id="rId7" Type="http://schemas.openxmlformats.org/officeDocument/2006/relationships/hyperlink" Target="http://www.oldtimermania.com/clanky/jak-sel-cas/4/pojedte-s-nami-odhalit-pribehy-z-automobilove-historie-cast-1-praga.html" TargetMode="External"/><Relationship Id="rId2" Type="http://schemas.openxmlformats.org/officeDocument/2006/relationships/hyperlink" Target="http://www.kafe.cz/rodina-a-domov/hit-retro-cedule-5010.aspx?galerie&amp;skip=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Tatra" TargetMode="External"/><Relationship Id="rId5" Type="http://schemas.openxmlformats.org/officeDocument/2006/relationships/hyperlink" Target="http://www.cesky-kristal.cz/cs/detail/180-Brousena-sklenicka-na-liker---Cesky-kristal.html" TargetMode="External"/><Relationship Id="rId10" Type="http://schemas.openxmlformats.org/officeDocument/2006/relationships/hyperlink" Target="http://www.jawa-muzeum.cz/" TargetMode="External"/><Relationship Id="rId4" Type="http://schemas.openxmlformats.org/officeDocument/2006/relationships/hyperlink" Target="http://www.familyfreshnews.cz/gastronomie/948-ceske-pivo-ma-v-mnoha-ohledech-jine-slozeni-nez-zahranicni/" TargetMode="External"/><Relationship Id="rId9" Type="http://schemas.openxmlformats.org/officeDocument/2006/relationships/hyperlink" Target="http://www.klub-vm.eu/clanky/akce/2011/zavod-do-vrchu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Hospodářství v ČSR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Výrobky, které nás proslavily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72869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" y="427037"/>
            <a:ext cx="2187575" cy="305109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436" y="954997"/>
            <a:ext cx="2726921" cy="1911393"/>
          </a:xfrm>
          <a:prstGeom prst="rect">
            <a:avLst/>
          </a:prstGeom>
        </p:spPr>
      </p:pic>
      <p:pic>
        <p:nvPicPr>
          <p:cNvPr id="1028" name="Picture 4" descr="&amp;Ccaron;eské pivo má v mnoha ohledech jiné slo&amp;zcaron;ení ne&amp;zcaron; zahrani&amp;ccaron;n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05742"/>
            <a:ext cx="4292600" cy="286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527" y="314960"/>
            <a:ext cx="3556000" cy="2551430"/>
          </a:xfrm>
          <a:prstGeom prst="rect">
            <a:avLst/>
          </a:prstGeom>
        </p:spPr>
      </p:pic>
      <p:pic>
        <p:nvPicPr>
          <p:cNvPr id="1034" name="Picture 10" descr="Výsledek obrázku pro bi&amp;zcaron;uter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699" y="3516228"/>
            <a:ext cx="5521325" cy="288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98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Výsledek obrázku pro jaw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05" y="491913"/>
            <a:ext cx="3146425" cy="21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8527" y="1971675"/>
            <a:ext cx="1905000" cy="1905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1" y="4067175"/>
            <a:ext cx="3498849" cy="262413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7713" y="4067175"/>
            <a:ext cx="3556000" cy="2667000"/>
          </a:xfrm>
          <a:prstGeom prst="rect">
            <a:avLst/>
          </a:prstGeom>
        </p:spPr>
      </p:pic>
      <p:pic>
        <p:nvPicPr>
          <p:cNvPr id="6" name="Picture 6" descr="Výsledek obrázku pro automobily aer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05" y="4165600"/>
            <a:ext cx="3806696" cy="252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awa_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918913"/>
            <a:ext cx="2252662" cy="124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838700" y="3263900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Automobily Praga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35013" y="3281399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Automobily Aero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644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www.kafe.cz/rodina-a-domov/hit-retro-cedule-5010.aspx?galerie&amp;skip=4</a:t>
            </a:r>
            <a:endParaRPr lang="cs-CZ" sz="1100" dirty="0" smtClean="0"/>
          </a:p>
          <a:p>
            <a:r>
              <a:rPr lang="cs-CZ" sz="1100" dirty="0" smtClean="0">
                <a:hlinkClick r:id="rId3"/>
              </a:rPr>
              <a:t>http</a:t>
            </a:r>
            <a:r>
              <a:rPr lang="cs-CZ" sz="1100" dirty="0">
                <a:hlinkClick r:id="rId3"/>
              </a:rPr>
              <a:t>://vyznam-slov.yin.cz/b/batovky</a:t>
            </a:r>
            <a:r>
              <a:rPr lang="cs-CZ" sz="1100" dirty="0" smtClean="0">
                <a:hlinkClick r:id="rId3"/>
              </a:rPr>
              <a:t>/</a:t>
            </a:r>
            <a:endParaRPr lang="cs-CZ" sz="1100" dirty="0" smtClean="0"/>
          </a:p>
          <a:p>
            <a:r>
              <a:rPr lang="cs-CZ" sz="1100" dirty="0">
                <a:hlinkClick r:id="rId4"/>
              </a:rPr>
              <a:t>http://www.familyfreshnews.cz/gastronomie/948-ceske-pivo-ma-v-mnoha-ohledech-jine-slozeni-nez-zahranicni</a:t>
            </a:r>
            <a:r>
              <a:rPr lang="cs-CZ" sz="1100" dirty="0" smtClean="0">
                <a:hlinkClick r:id="rId4"/>
              </a:rPr>
              <a:t>/</a:t>
            </a:r>
            <a:endParaRPr lang="cs-CZ" sz="1100" dirty="0" smtClean="0"/>
          </a:p>
          <a:p>
            <a:r>
              <a:rPr lang="cs-CZ" sz="1100" dirty="0">
                <a:hlinkClick r:id="rId5"/>
              </a:rPr>
              <a:t>http://www.cesky-kristal.cz/cs/detail/180-Brousena-sklenicka-na-liker---</a:t>
            </a:r>
            <a:r>
              <a:rPr lang="cs-CZ" sz="1100" dirty="0" smtClean="0">
                <a:hlinkClick r:id="rId5"/>
              </a:rPr>
              <a:t>Cesky-kristal.html</a:t>
            </a:r>
            <a:endParaRPr lang="cs-CZ" sz="1100" dirty="0" smtClean="0"/>
          </a:p>
          <a:p>
            <a:r>
              <a:rPr lang="cs-CZ" sz="1100" dirty="0">
                <a:hlinkClick r:id="rId6"/>
              </a:rPr>
              <a:t>https://</a:t>
            </a:r>
            <a:r>
              <a:rPr lang="cs-CZ" sz="1100" dirty="0" smtClean="0">
                <a:hlinkClick r:id="rId6"/>
              </a:rPr>
              <a:t>cs.wikipedia.org/wiki/Tatra</a:t>
            </a:r>
            <a:endParaRPr lang="cs-CZ" sz="1100" dirty="0" smtClean="0"/>
          </a:p>
          <a:p>
            <a:r>
              <a:rPr lang="cs-CZ" sz="1100" dirty="0">
                <a:hlinkClick r:id="rId7"/>
              </a:rPr>
              <a:t>http://</a:t>
            </a:r>
            <a:r>
              <a:rPr lang="cs-CZ" sz="1100" dirty="0" smtClean="0">
                <a:hlinkClick r:id="rId7"/>
              </a:rPr>
              <a:t>www.oldtimermania.com/clanky/jak-sel-cas/4/pojedte-s-nami-odhalit-pribehy-z-automobilove-historie-cast-1-praga.html</a:t>
            </a:r>
            <a:endParaRPr lang="cs-CZ" sz="1100" dirty="0" smtClean="0"/>
          </a:p>
          <a:p>
            <a:r>
              <a:rPr lang="cs-CZ" sz="1100" dirty="0">
                <a:hlinkClick r:id="rId8"/>
              </a:rPr>
              <a:t>http://auto.idnes.cz/historie-vozu-aero-30-0l6-/</a:t>
            </a:r>
            <a:r>
              <a:rPr lang="cs-CZ" sz="1100" dirty="0" smtClean="0">
                <a:hlinkClick r:id="rId8"/>
              </a:rPr>
              <a:t>auto_ojetiny.aspx?c=A140812_201300_auto_ojetiny_hig</a:t>
            </a:r>
            <a:endParaRPr lang="cs-CZ" sz="1100" dirty="0" smtClean="0"/>
          </a:p>
          <a:p>
            <a:r>
              <a:rPr lang="cs-CZ" sz="1100" dirty="0">
                <a:hlinkClick r:id="rId9"/>
              </a:rPr>
              <a:t>http://</a:t>
            </a:r>
            <a:r>
              <a:rPr lang="cs-CZ" sz="1100" dirty="0" smtClean="0">
                <a:hlinkClick r:id="rId9"/>
              </a:rPr>
              <a:t>www.klub-vm.eu/clanky/akce/2011/zavod-do-vrchu.html</a:t>
            </a:r>
            <a:endParaRPr lang="cs-CZ" sz="1100" dirty="0" smtClean="0"/>
          </a:p>
          <a:p>
            <a:r>
              <a:rPr lang="cs-CZ" sz="1100" dirty="0">
                <a:hlinkClick r:id="rId10"/>
              </a:rPr>
              <a:t>http://www.jawa-muzeum.cz</a:t>
            </a:r>
            <a:r>
              <a:rPr lang="cs-CZ" sz="1100" dirty="0" smtClean="0">
                <a:hlinkClick r:id="rId10"/>
              </a:rPr>
              <a:t>/</a:t>
            </a:r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</p:txBody>
      </p:sp>
    </p:spTree>
    <p:extLst>
      <p:ext uri="{BB962C8B-B14F-4D97-AF65-F5344CB8AC3E}">
        <p14:creationId xmlns:p14="http://schemas.microsoft.com/office/powerpoint/2010/main" val="119743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</TotalTime>
  <Words>47</Words>
  <Application>Microsoft Office PowerPoint</Application>
  <PresentationFormat>Širokoúhlá obrazovka</PresentationFormat>
  <Paragraphs>19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Faseta</vt:lpstr>
      <vt:lpstr>Hospodářství v ČSR</vt:lpstr>
      <vt:lpstr>Prezentace aplikace PowerPoint</vt:lpstr>
      <vt:lpstr>Prezentace aplikace PowerPoint</vt:lpstr>
      <vt:lpstr>Zdroje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Hospodářství v ČSR</dc:title>
  <dc:creator>Roubalíková Iva</dc:creator>
  <cp:lastModifiedBy>Iva Roubalíková</cp:lastModifiedBy>
  <cp:revision>9</cp:revision>
  <dcterms:created xsi:type="dcterms:W3CDTF">2016-11-20T16:32:44Z</dcterms:created>
  <dcterms:modified xsi:type="dcterms:W3CDTF">2016-11-21T12:22:57Z</dcterms:modified>
</cp:coreProperties>
</file>