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6" r:id="rId9"/>
    <p:sldId id="268" r:id="rId10"/>
    <p:sldId id="263" r:id="rId11"/>
    <p:sldId id="276" r:id="rId12"/>
    <p:sldId id="264" r:id="rId13"/>
    <p:sldId id="269" r:id="rId14"/>
    <p:sldId id="265" r:id="rId15"/>
    <p:sldId id="267" r:id="rId16"/>
    <p:sldId id="270" r:id="rId17"/>
  </p:sldIdLst>
  <p:sldSz cx="9144000" cy="6858000" type="screen4x3"/>
  <p:notesSz cx="6858000" cy="9144000"/>
  <p:defaultTextStyle>
    <a:defPPr>
      <a:defRPr lang="cs-CZ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8000"/>
    <a:srgbClr val="006666"/>
    <a:srgbClr val="FF0000"/>
    <a:srgbClr val="FF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3736" autoAdjust="0"/>
    <p:restoredTop sz="94660"/>
  </p:normalViewPr>
  <p:slideViewPr>
    <p:cSldViewPr>
      <p:cViewPr varScale="1">
        <p:scale>
          <a:sx n="114" d="100"/>
          <a:sy n="114" d="100"/>
        </p:scale>
        <p:origin x="1632" y="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527AB52-4160-45D7-8209-AE97BAC84F83}" type="doc">
      <dgm:prSet loTypeId="urn:microsoft.com/office/officeart/2005/8/layout/orgChart1" loCatId="hierarchy" qsTypeId="urn:microsoft.com/office/officeart/2005/8/quickstyle/simple1" qsCatId="simple" csTypeId="urn:microsoft.com/office/officeart/2005/8/colors/accent1_2" csCatId="accent1"/>
      <dgm:spPr/>
    </dgm:pt>
    <dgm:pt modelId="{ED1D3874-11E2-4DCF-BF4B-7E0DBA46E32A}">
      <dgm:prSet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cs-CZ" altLang="cs-CZ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rPr>
            <a:t>Území</a:t>
          </a:r>
        </a:p>
      </dgm:t>
    </dgm:pt>
    <dgm:pt modelId="{AB44CC8B-FCC9-4C0D-ABA5-3066713B5CF4}" type="parTrans" cxnId="{799F03FB-7367-4F54-BAC6-9B50D23B30F9}">
      <dgm:prSet/>
      <dgm:spPr/>
    </dgm:pt>
    <dgm:pt modelId="{B0B96909-3A9D-4B9B-8749-72E7A616A30B}" type="sibTrans" cxnId="{799F03FB-7367-4F54-BAC6-9B50D23B30F9}">
      <dgm:prSet/>
      <dgm:spPr/>
    </dgm:pt>
    <dgm:pt modelId="{15F6F1E8-8866-4160-BBEF-55B8B946245B}">
      <dgm:prSet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cs-CZ" altLang="cs-CZ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rPr>
            <a:t>Velkoplošná 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cs-CZ" altLang="cs-CZ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rPr>
            <a:t>chráněná území</a:t>
          </a:r>
        </a:p>
      </dgm:t>
    </dgm:pt>
    <dgm:pt modelId="{A853E1F5-3CB3-42A0-AC2B-09452311B603}" type="parTrans" cxnId="{2E72B2FD-9C8E-4FA9-91B4-E12B26A09425}">
      <dgm:prSet/>
      <dgm:spPr/>
    </dgm:pt>
    <dgm:pt modelId="{8838AFC7-14B6-4F41-92F7-9A0E2CAE435C}" type="sibTrans" cxnId="{2E72B2FD-9C8E-4FA9-91B4-E12B26A09425}">
      <dgm:prSet/>
      <dgm:spPr/>
    </dgm:pt>
    <dgm:pt modelId="{0BADE583-176B-47B6-9160-DCF2F732FDAC}">
      <dgm:prSet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cs-CZ" altLang="cs-CZ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rPr>
            <a:t>Maloplošná 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cs-CZ" altLang="cs-CZ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rPr>
            <a:t>chráněná území</a:t>
          </a:r>
        </a:p>
      </dgm:t>
    </dgm:pt>
    <dgm:pt modelId="{BAF737F4-AB56-4347-8A4F-44F65AB134CC}" type="parTrans" cxnId="{C49F9961-0ED1-43BA-8CB4-983A0EE766EF}">
      <dgm:prSet/>
      <dgm:spPr/>
    </dgm:pt>
    <dgm:pt modelId="{29DBE16C-AA55-41EF-823D-DC13784CD91C}" type="sibTrans" cxnId="{C49F9961-0ED1-43BA-8CB4-983A0EE766EF}">
      <dgm:prSet/>
      <dgm:spPr/>
    </dgm:pt>
    <dgm:pt modelId="{743201F5-A182-409A-AE28-886D2C8380AD}" type="pres">
      <dgm:prSet presAssocID="{8527AB52-4160-45D7-8209-AE97BAC84F83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FA0E9253-E2DC-49F8-B2C3-2B8C01154583}" type="pres">
      <dgm:prSet presAssocID="{ED1D3874-11E2-4DCF-BF4B-7E0DBA46E32A}" presName="hierRoot1" presStyleCnt="0">
        <dgm:presLayoutVars>
          <dgm:hierBranch/>
        </dgm:presLayoutVars>
      </dgm:prSet>
      <dgm:spPr/>
    </dgm:pt>
    <dgm:pt modelId="{8D63D9D2-148C-45C8-BF67-09325EFCD875}" type="pres">
      <dgm:prSet presAssocID="{ED1D3874-11E2-4DCF-BF4B-7E0DBA46E32A}" presName="rootComposite1" presStyleCnt="0"/>
      <dgm:spPr/>
    </dgm:pt>
    <dgm:pt modelId="{E9DCE199-577A-488E-84BC-14827FE536FB}" type="pres">
      <dgm:prSet presAssocID="{ED1D3874-11E2-4DCF-BF4B-7E0DBA46E32A}" presName="rootText1" presStyleLbl="node0" presStyleIdx="0" presStyleCnt="1">
        <dgm:presLayoutVars>
          <dgm:chPref val="3"/>
        </dgm:presLayoutVars>
      </dgm:prSet>
      <dgm:spPr/>
    </dgm:pt>
    <dgm:pt modelId="{C279A2D5-AD4C-4F4F-8360-7CF5E9196051}" type="pres">
      <dgm:prSet presAssocID="{ED1D3874-11E2-4DCF-BF4B-7E0DBA46E32A}" presName="rootConnector1" presStyleLbl="node1" presStyleIdx="0" presStyleCnt="0"/>
      <dgm:spPr/>
    </dgm:pt>
    <dgm:pt modelId="{8E0493A6-8821-43C0-BC99-9EB6454B5D1A}" type="pres">
      <dgm:prSet presAssocID="{ED1D3874-11E2-4DCF-BF4B-7E0DBA46E32A}" presName="hierChild2" presStyleCnt="0"/>
      <dgm:spPr/>
    </dgm:pt>
    <dgm:pt modelId="{646910E3-6CA0-46BD-BB9E-8E654729CF8E}" type="pres">
      <dgm:prSet presAssocID="{A853E1F5-3CB3-42A0-AC2B-09452311B603}" presName="Name35" presStyleLbl="parChTrans1D2" presStyleIdx="0" presStyleCnt="2"/>
      <dgm:spPr/>
    </dgm:pt>
    <dgm:pt modelId="{D0A2F189-253C-4C1B-95B4-388FD28091C0}" type="pres">
      <dgm:prSet presAssocID="{15F6F1E8-8866-4160-BBEF-55B8B946245B}" presName="hierRoot2" presStyleCnt="0">
        <dgm:presLayoutVars>
          <dgm:hierBranch/>
        </dgm:presLayoutVars>
      </dgm:prSet>
      <dgm:spPr/>
    </dgm:pt>
    <dgm:pt modelId="{386245D9-4225-4AFE-8F28-7E46F6FF09C0}" type="pres">
      <dgm:prSet presAssocID="{15F6F1E8-8866-4160-BBEF-55B8B946245B}" presName="rootComposite" presStyleCnt="0"/>
      <dgm:spPr/>
    </dgm:pt>
    <dgm:pt modelId="{F29F67C9-BFAD-4275-8C66-661C1E5987E5}" type="pres">
      <dgm:prSet presAssocID="{15F6F1E8-8866-4160-BBEF-55B8B946245B}" presName="rootText" presStyleLbl="node2" presStyleIdx="0" presStyleCnt="2">
        <dgm:presLayoutVars>
          <dgm:chPref val="3"/>
        </dgm:presLayoutVars>
      </dgm:prSet>
      <dgm:spPr/>
    </dgm:pt>
    <dgm:pt modelId="{42DFB584-9BCC-4323-8B73-5D7B26394B20}" type="pres">
      <dgm:prSet presAssocID="{15F6F1E8-8866-4160-BBEF-55B8B946245B}" presName="rootConnector" presStyleLbl="node2" presStyleIdx="0" presStyleCnt="2"/>
      <dgm:spPr/>
    </dgm:pt>
    <dgm:pt modelId="{9691CB2E-AA74-4033-80CB-374F15EA067F}" type="pres">
      <dgm:prSet presAssocID="{15F6F1E8-8866-4160-BBEF-55B8B946245B}" presName="hierChild4" presStyleCnt="0"/>
      <dgm:spPr/>
    </dgm:pt>
    <dgm:pt modelId="{E516FE6F-16C5-47AA-AFD2-4BF6DF92A070}" type="pres">
      <dgm:prSet presAssocID="{15F6F1E8-8866-4160-BBEF-55B8B946245B}" presName="hierChild5" presStyleCnt="0"/>
      <dgm:spPr/>
    </dgm:pt>
    <dgm:pt modelId="{C8239560-A3AD-458A-B1E4-48E4EC6B5FEC}" type="pres">
      <dgm:prSet presAssocID="{BAF737F4-AB56-4347-8A4F-44F65AB134CC}" presName="Name35" presStyleLbl="parChTrans1D2" presStyleIdx="1" presStyleCnt="2"/>
      <dgm:spPr/>
    </dgm:pt>
    <dgm:pt modelId="{37EF1183-6570-4DB9-AC77-E6ED318EC0CF}" type="pres">
      <dgm:prSet presAssocID="{0BADE583-176B-47B6-9160-DCF2F732FDAC}" presName="hierRoot2" presStyleCnt="0">
        <dgm:presLayoutVars>
          <dgm:hierBranch/>
        </dgm:presLayoutVars>
      </dgm:prSet>
      <dgm:spPr/>
    </dgm:pt>
    <dgm:pt modelId="{D6481F94-EFD2-48B9-A183-C3DF78FADE71}" type="pres">
      <dgm:prSet presAssocID="{0BADE583-176B-47B6-9160-DCF2F732FDAC}" presName="rootComposite" presStyleCnt="0"/>
      <dgm:spPr/>
    </dgm:pt>
    <dgm:pt modelId="{A538A52D-2A64-4602-B666-A6252FF787F0}" type="pres">
      <dgm:prSet presAssocID="{0BADE583-176B-47B6-9160-DCF2F732FDAC}" presName="rootText" presStyleLbl="node2" presStyleIdx="1" presStyleCnt="2">
        <dgm:presLayoutVars>
          <dgm:chPref val="3"/>
        </dgm:presLayoutVars>
      </dgm:prSet>
      <dgm:spPr/>
    </dgm:pt>
    <dgm:pt modelId="{C1427185-2C6F-412A-9289-10F982121B90}" type="pres">
      <dgm:prSet presAssocID="{0BADE583-176B-47B6-9160-DCF2F732FDAC}" presName="rootConnector" presStyleLbl="node2" presStyleIdx="1" presStyleCnt="2"/>
      <dgm:spPr/>
    </dgm:pt>
    <dgm:pt modelId="{DE5C7FF1-FFBE-4BEC-BD55-4AFCBE92EA5C}" type="pres">
      <dgm:prSet presAssocID="{0BADE583-176B-47B6-9160-DCF2F732FDAC}" presName="hierChild4" presStyleCnt="0"/>
      <dgm:spPr/>
    </dgm:pt>
    <dgm:pt modelId="{BB9A0B97-5EFB-4DC9-9E8D-3DA0F1480083}" type="pres">
      <dgm:prSet presAssocID="{0BADE583-176B-47B6-9160-DCF2F732FDAC}" presName="hierChild5" presStyleCnt="0"/>
      <dgm:spPr/>
    </dgm:pt>
    <dgm:pt modelId="{9796F6B9-5F54-4887-8D8E-E54FE307F54F}" type="pres">
      <dgm:prSet presAssocID="{ED1D3874-11E2-4DCF-BF4B-7E0DBA46E32A}" presName="hierChild3" presStyleCnt="0"/>
      <dgm:spPr/>
    </dgm:pt>
  </dgm:ptLst>
  <dgm:cxnLst>
    <dgm:cxn modelId="{653C5409-7292-4CBF-AB9E-B938E46D8871}" type="presOf" srcId="{15F6F1E8-8866-4160-BBEF-55B8B946245B}" destId="{42DFB584-9BCC-4323-8B73-5D7B26394B20}" srcOrd="1" destOrd="0" presId="urn:microsoft.com/office/officeart/2005/8/layout/orgChart1"/>
    <dgm:cxn modelId="{27D80E13-609F-4067-8B4A-67B31681B469}" type="presOf" srcId="{15F6F1E8-8866-4160-BBEF-55B8B946245B}" destId="{F29F67C9-BFAD-4275-8C66-661C1E5987E5}" srcOrd="0" destOrd="0" presId="urn:microsoft.com/office/officeart/2005/8/layout/orgChart1"/>
    <dgm:cxn modelId="{A4A7F41D-BCD2-4D70-9979-7BA09B687B5B}" type="presOf" srcId="{ED1D3874-11E2-4DCF-BF4B-7E0DBA46E32A}" destId="{E9DCE199-577A-488E-84BC-14827FE536FB}" srcOrd="0" destOrd="0" presId="urn:microsoft.com/office/officeart/2005/8/layout/orgChart1"/>
    <dgm:cxn modelId="{7EE78826-630F-409A-AC23-AC6B6908E9E0}" type="presOf" srcId="{ED1D3874-11E2-4DCF-BF4B-7E0DBA46E32A}" destId="{C279A2D5-AD4C-4F4F-8360-7CF5E9196051}" srcOrd="1" destOrd="0" presId="urn:microsoft.com/office/officeart/2005/8/layout/orgChart1"/>
    <dgm:cxn modelId="{C49F9961-0ED1-43BA-8CB4-983A0EE766EF}" srcId="{ED1D3874-11E2-4DCF-BF4B-7E0DBA46E32A}" destId="{0BADE583-176B-47B6-9160-DCF2F732FDAC}" srcOrd="1" destOrd="0" parTransId="{BAF737F4-AB56-4347-8A4F-44F65AB134CC}" sibTransId="{29DBE16C-AA55-41EF-823D-DC13784CD91C}"/>
    <dgm:cxn modelId="{2CED8572-2ED4-4F23-898E-868F833F7E6A}" type="presOf" srcId="{0BADE583-176B-47B6-9160-DCF2F732FDAC}" destId="{A538A52D-2A64-4602-B666-A6252FF787F0}" srcOrd="0" destOrd="0" presId="urn:microsoft.com/office/officeart/2005/8/layout/orgChart1"/>
    <dgm:cxn modelId="{123F065A-2C0C-40DC-B334-EBEF961D0313}" type="presOf" srcId="{0BADE583-176B-47B6-9160-DCF2F732FDAC}" destId="{C1427185-2C6F-412A-9289-10F982121B90}" srcOrd="1" destOrd="0" presId="urn:microsoft.com/office/officeart/2005/8/layout/orgChart1"/>
    <dgm:cxn modelId="{7D5D8089-DA51-4609-9387-C177BEF3047C}" type="presOf" srcId="{BAF737F4-AB56-4347-8A4F-44F65AB134CC}" destId="{C8239560-A3AD-458A-B1E4-48E4EC6B5FEC}" srcOrd="0" destOrd="0" presId="urn:microsoft.com/office/officeart/2005/8/layout/orgChart1"/>
    <dgm:cxn modelId="{1C55FF89-2C09-407C-9D99-03280FE52CD6}" type="presOf" srcId="{A853E1F5-3CB3-42A0-AC2B-09452311B603}" destId="{646910E3-6CA0-46BD-BB9E-8E654729CF8E}" srcOrd="0" destOrd="0" presId="urn:microsoft.com/office/officeart/2005/8/layout/orgChart1"/>
    <dgm:cxn modelId="{EE10E2C2-4E08-4F34-8EE8-F26F84B84E55}" type="presOf" srcId="{8527AB52-4160-45D7-8209-AE97BAC84F83}" destId="{743201F5-A182-409A-AE28-886D2C8380AD}" srcOrd="0" destOrd="0" presId="urn:microsoft.com/office/officeart/2005/8/layout/orgChart1"/>
    <dgm:cxn modelId="{799F03FB-7367-4F54-BAC6-9B50D23B30F9}" srcId="{8527AB52-4160-45D7-8209-AE97BAC84F83}" destId="{ED1D3874-11E2-4DCF-BF4B-7E0DBA46E32A}" srcOrd="0" destOrd="0" parTransId="{AB44CC8B-FCC9-4C0D-ABA5-3066713B5CF4}" sibTransId="{B0B96909-3A9D-4B9B-8749-72E7A616A30B}"/>
    <dgm:cxn modelId="{2E72B2FD-9C8E-4FA9-91B4-E12B26A09425}" srcId="{ED1D3874-11E2-4DCF-BF4B-7E0DBA46E32A}" destId="{15F6F1E8-8866-4160-BBEF-55B8B946245B}" srcOrd="0" destOrd="0" parTransId="{A853E1F5-3CB3-42A0-AC2B-09452311B603}" sibTransId="{8838AFC7-14B6-4F41-92F7-9A0E2CAE435C}"/>
    <dgm:cxn modelId="{FCD495DF-1116-4DAE-BCA1-5AC863B6127B}" type="presParOf" srcId="{743201F5-A182-409A-AE28-886D2C8380AD}" destId="{FA0E9253-E2DC-49F8-B2C3-2B8C01154583}" srcOrd="0" destOrd="0" presId="urn:microsoft.com/office/officeart/2005/8/layout/orgChart1"/>
    <dgm:cxn modelId="{45C6C5A3-DA1D-4DD8-B626-33D953FFA09F}" type="presParOf" srcId="{FA0E9253-E2DC-49F8-B2C3-2B8C01154583}" destId="{8D63D9D2-148C-45C8-BF67-09325EFCD875}" srcOrd="0" destOrd="0" presId="urn:microsoft.com/office/officeart/2005/8/layout/orgChart1"/>
    <dgm:cxn modelId="{B9C39F39-46BB-4968-9D28-B0235DDB3041}" type="presParOf" srcId="{8D63D9D2-148C-45C8-BF67-09325EFCD875}" destId="{E9DCE199-577A-488E-84BC-14827FE536FB}" srcOrd="0" destOrd="0" presId="urn:microsoft.com/office/officeart/2005/8/layout/orgChart1"/>
    <dgm:cxn modelId="{9D7D3EF4-7936-49B8-A437-583D10A13E20}" type="presParOf" srcId="{8D63D9D2-148C-45C8-BF67-09325EFCD875}" destId="{C279A2D5-AD4C-4F4F-8360-7CF5E9196051}" srcOrd="1" destOrd="0" presId="urn:microsoft.com/office/officeart/2005/8/layout/orgChart1"/>
    <dgm:cxn modelId="{25D32C09-886B-4717-8F5B-6344D633911E}" type="presParOf" srcId="{FA0E9253-E2DC-49F8-B2C3-2B8C01154583}" destId="{8E0493A6-8821-43C0-BC99-9EB6454B5D1A}" srcOrd="1" destOrd="0" presId="urn:microsoft.com/office/officeart/2005/8/layout/orgChart1"/>
    <dgm:cxn modelId="{66A37EF8-E5A4-4F2F-873C-2647D54BDB80}" type="presParOf" srcId="{8E0493A6-8821-43C0-BC99-9EB6454B5D1A}" destId="{646910E3-6CA0-46BD-BB9E-8E654729CF8E}" srcOrd="0" destOrd="0" presId="urn:microsoft.com/office/officeart/2005/8/layout/orgChart1"/>
    <dgm:cxn modelId="{776CB508-94C2-45BE-B5FC-4830D8FB4F18}" type="presParOf" srcId="{8E0493A6-8821-43C0-BC99-9EB6454B5D1A}" destId="{D0A2F189-253C-4C1B-95B4-388FD28091C0}" srcOrd="1" destOrd="0" presId="urn:microsoft.com/office/officeart/2005/8/layout/orgChart1"/>
    <dgm:cxn modelId="{062DC0DA-919F-4F18-98C2-AC2C3B7D63F1}" type="presParOf" srcId="{D0A2F189-253C-4C1B-95B4-388FD28091C0}" destId="{386245D9-4225-4AFE-8F28-7E46F6FF09C0}" srcOrd="0" destOrd="0" presId="urn:microsoft.com/office/officeart/2005/8/layout/orgChart1"/>
    <dgm:cxn modelId="{C5C9E2D8-194D-44D0-9563-E60FF7BD4E16}" type="presParOf" srcId="{386245D9-4225-4AFE-8F28-7E46F6FF09C0}" destId="{F29F67C9-BFAD-4275-8C66-661C1E5987E5}" srcOrd="0" destOrd="0" presId="urn:microsoft.com/office/officeart/2005/8/layout/orgChart1"/>
    <dgm:cxn modelId="{7B9F3502-635C-44AE-8658-3915EC81CA25}" type="presParOf" srcId="{386245D9-4225-4AFE-8F28-7E46F6FF09C0}" destId="{42DFB584-9BCC-4323-8B73-5D7B26394B20}" srcOrd="1" destOrd="0" presId="urn:microsoft.com/office/officeart/2005/8/layout/orgChart1"/>
    <dgm:cxn modelId="{FD90947D-C6A1-4F71-BF6B-E108F21A2A4D}" type="presParOf" srcId="{D0A2F189-253C-4C1B-95B4-388FD28091C0}" destId="{9691CB2E-AA74-4033-80CB-374F15EA067F}" srcOrd="1" destOrd="0" presId="urn:microsoft.com/office/officeart/2005/8/layout/orgChart1"/>
    <dgm:cxn modelId="{69F5007E-F36F-454F-8C32-4E28D93C8DF4}" type="presParOf" srcId="{D0A2F189-253C-4C1B-95B4-388FD28091C0}" destId="{E516FE6F-16C5-47AA-AFD2-4BF6DF92A070}" srcOrd="2" destOrd="0" presId="urn:microsoft.com/office/officeart/2005/8/layout/orgChart1"/>
    <dgm:cxn modelId="{1C7E1DDB-5E54-43BC-8B0E-670CBFF3C152}" type="presParOf" srcId="{8E0493A6-8821-43C0-BC99-9EB6454B5D1A}" destId="{C8239560-A3AD-458A-B1E4-48E4EC6B5FEC}" srcOrd="2" destOrd="0" presId="urn:microsoft.com/office/officeart/2005/8/layout/orgChart1"/>
    <dgm:cxn modelId="{FA6E2AB3-BA68-41E7-861A-9216EC5ECDB1}" type="presParOf" srcId="{8E0493A6-8821-43C0-BC99-9EB6454B5D1A}" destId="{37EF1183-6570-4DB9-AC77-E6ED318EC0CF}" srcOrd="3" destOrd="0" presId="urn:microsoft.com/office/officeart/2005/8/layout/orgChart1"/>
    <dgm:cxn modelId="{4FF508F4-E1E0-404E-AE06-4E837595E125}" type="presParOf" srcId="{37EF1183-6570-4DB9-AC77-E6ED318EC0CF}" destId="{D6481F94-EFD2-48B9-A183-C3DF78FADE71}" srcOrd="0" destOrd="0" presId="urn:microsoft.com/office/officeart/2005/8/layout/orgChart1"/>
    <dgm:cxn modelId="{A91AC8BF-64A1-4CDA-A69D-DA59DBB2FF25}" type="presParOf" srcId="{D6481F94-EFD2-48B9-A183-C3DF78FADE71}" destId="{A538A52D-2A64-4602-B666-A6252FF787F0}" srcOrd="0" destOrd="0" presId="urn:microsoft.com/office/officeart/2005/8/layout/orgChart1"/>
    <dgm:cxn modelId="{33228AFD-44FC-46A8-BCF0-7175956B792E}" type="presParOf" srcId="{D6481F94-EFD2-48B9-A183-C3DF78FADE71}" destId="{C1427185-2C6F-412A-9289-10F982121B90}" srcOrd="1" destOrd="0" presId="urn:microsoft.com/office/officeart/2005/8/layout/orgChart1"/>
    <dgm:cxn modelId="{93757072-2CC7-45D9-B7AE-CFE090717B6F}" type="presParOf" srcId="{37EF1183-6570-4DB9-AC77-E6ED318EC0CF}" destId="{DE5C7FF1-FFBE-4BEC-BD55-4AFCBE92EA5C}" srcOrd="1" destOrd="0" presId="urn:microsoft.com/office/officeart/2005/8/layout/orgChart1"/>
    <dgm:cxn modelId="{E745ED59-8A23-4AEB-B820-BA575CDD4313}" type="presParOf" srcId="{37EF1183-6570-4DB9-AC77-E6ED318EC0CF}" destId="{BB9A0B97-5EFB-4DC9-9E8D-3DA0F1480083}" srcOrd="2" destOrd="0" presId="urn:microsoft.com/office/officeart/2005/8/layout/orgChart1"/>
    <dgm:cxn modelId="{F227C915-71BC-4404-B43A-5021A89786ED}" type="presParOf" srcId="{FA0E9253-E2DC-49F8-B2C3-2B8C01154583}" destId="{9796F6B9-5F54-4887-8D8E-E54FE307F54F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712F0C36-8085-409D-8FF3-949E986D0062}" type="doc">
      <dgm:prSet loTypeId="urn:microsoft.com/office/officeart/2005/8/layout/orgChart1" loCatId="hierarchy" qsTypeId="urn:microsoft.com/office/officeart/2005/8/quickstyle/simple1" qsCatId="simple" csTypeId="urn:microsoft.com/office/officeart/2005/8/colors/accent1_2" csCatId="accent1"/>
      <dgm:spPr/>
    </dgm:pt>
    <dgm:pt modelId="{3517D7D0-45BE-4B58-8C37-2DF24F30A233}">
      <dgm:prSet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cs-CZ" altLang="cs-CZ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rPr>
            <a:t>Velkoplošná 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cs-CZ" altLang="cs-CZ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rPr>
            <a:t>chráněná území</a:t>
          </a:r>
        </a:p>
      </dgm:t>
    </dgm:pt>
    <dgm:pt modelId="{43B81D21-15A0-4921-9714-BDCADD998E7A}" type="parTrans" cxnId="{BCEDE6A2-ECBB-4B30-8A67-075736ED21B7}">
      <dgm:prSet/>
      <dgm:spPr/>
    </dgm:pt>
    <dgm:pt modelId="{DE2F9C65-4B80-42A4-A803-9081F8C4FA11}" type="sibTrans" cxnId="{BCEDE6A2-ECBB-4B30-8A67-075736ED21B7}">
      <dgm:prSet/>
      <dgm:spPr/>
    </dgm:pt>
    <dgm:pt modelId="{63D76BFB-0100-4FED-8C08-B34061115928}">
      <dgm:prSet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cs-CZ" altLang="cs-CZ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rPr>
            <a:t>Národní parky</a:t>
          </a:r>
        </a:p>
      </dgm:t>
    </dgm:pt>
    <dgm:pt modelId="{017F93F9-837A-4129-A05F-CE1595ED5933}" type="parTrans" cxnId="{916C14B1-0B54-49F7-98B0-7FE23DC76D7C}">
      <dgm:prSet/>
      <dgm:spPr/>
    </dgm:pt>
    <dgm:pt modelId="{B7820C8E-B32B-4C8A-9C85-86FF37493F9D}" type="sibTrans" cxnId="{916C14B1-0B54-49F7-98B0-7FE23DC76D7C}">
      <dgm:prSet/>
      <dgm:spPr/>
    </dgm:pt>
    <dgm:pt modelId="{D1914F05-07AD-4A79-9453-85EF7D0E3429}">
      <dgm:prSet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cs-CZ" altLang="cs-CZ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rPr>
            <a:t>Chráněné 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cs-CZ" altLang="cs-CZ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rPr>
            <a:t>krajinné oblasti</a:t>
          </a:r>
        </a:p>
      </dgm:t>
    </dgm:pt>
    <dgm:pt modelId="{169256A2-038E-40C6-82E8-C69A002BDB54}" type="parTrans" cxnId="{AE4CDC50-5324-4921-B7DA-A5B9E491AEED}">
      <dgm:prSet/>
      <dgm:spPr/>
    </dgm:pt>
    <dgm:pt modelId="{A83A1817-0F1D-4CEA-B5BE-01DE3790A9FB}" type="sibTrans" cxnId="{AE4CDC50-5324-4921-B7DA-A5B9E491AEED}">
      <dgm:prSet/>
      <dgm:spPr/>
    </dgm:pt>
    <dgm:pt modelId="{7A71933C-CEBF-442A-B872-8249EFB5B848}" type="pres">
      <dgm:prSet presAssocID="{712F0C36-8085-409D-8FF3-949E986D0062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8DA1D521-EAA4-4716-9DBA-B1459566C8EF}" type="pres">
      <dgm:prSet presAssocID="{3517D7D0-45BE-4B58-8C37-2DF24F30A233}" presName="hierRoot1" presStyleCnt="0">
        <dgm:presLayoutVars>
          <dgm:hierBranch/>
        </dgm:presLayoutVars>
      </dgm:prSet>
      <dgm:spPr/>
    </dgm:pt>
    <dgm:pt modelId="{0C82A0D7-6243-45E2-BEDB-CC9723EBA553}" type="pres">
      <dgm:prSet presAssocID="{3517D7D0-45BE-4B58-8C37-2DF24F30A233}" presName="rootComposite1" presStyleCnt="0"/>
      <dgm:spPr/>
    </dgm:pt>
    <dgm:pt modelId="{182AE3CA-E102-4EFC-8DD5-612C032A4682}" type="pres">
      <dgm:prSet presAssocID="{3517D7D0-45BE-4B58-8C37-2DF24F30A233}" presName="rootText1" presStyleLbl="node0" presStyleIdx="0" presStyleCnt="1">
        <dgm:presLayoutVars>
          <dgm:chPref val="3"/>
        </dgm:presLayoutVars>
      </dgm:prSet>
      <dgm:spPr/>
    </dgm:pt>
    <dgm:pt modelId="{5C7DC4B8-93F2-4091-A551-687A4B2B9366}" type="pres">
      <dgm:prSet presAssocID="{3517D7D0-45BE-4B58-8C37-2DF24F30A233}" presName="rootConnector1" presStyleLbl="node1" presStyleIdx="0" presStyleCnt="0"/>
      <dgm:spPr/>
    </dgm:pt>
    <dgm:pt modelId="{378EFABF-FF91-4289-965C-A8D8E32D89CD}" type="pres">
      <dgm:prSet presAssocID="{3517D7D0-45BE-4B58-8C37-2DF24F30A233}" presName="hierChild2" presStyleCnt="0"/>
      <dgm:spPr/>
    </dgm:pt>
    <dgm:pt modelId="{E6AED16A-73AE-4AD2-8E89-0DBD7E6397B2}" type="pres">
      <dgm:prSet presAssocID="{017F93F9-837A-4129-A05F-CE1595ED5933}" presName="Name35" presStyleLbl="parChTrans1D2" presStyleIdx="0" presStyleCnt="2"/>
      <dgm:spPr/>
    </dgm:pt>
    <dgm:pt modelId="{47A4CD65-EEF9-4280-93C5-9A02D576BBF3}" type="pres">
      <dgm:prSet presAssocID="{63D76BFB-0100-4FED-8C08-B34061115928}" presName="hierRoot2" presStyleCnt="0">
        <dgm:presLayoutVars>
          <dgm:hierBranch/>
        </dgm:presLayoutVars>
      </dgm:prSet>
      <dgm:spPr/>
    </dgm:pt>
    <dgm:pt modelId="{9E0410E0-D707-44E2-BEBD-577C9CB7FE6E}" type="pres">
      <dgm:prSet presAssocID="{63D76BFB-0100-4FED-8C08-B34061115928}" presName="rootComposite" presStyleCnt="0"/>
      <dgm:spPr/>
    </dgm:pt>
    <dgm:pt modelId="{474FC735-A421-41E3-9537-66204FA6A6E3}" type="pres">
      <dgm:prSet presAssocID="{63D76BFB-0100-4FED-8C08-B34061115928}" presName="rootText" presStyleLbl="node2" presStyleIdx="0" presStyleCnt="2">
        <dgm:presLayoutVars>
          <dgm:chPref val="3"/>
        </dgm:presLayoutVars>
      </dgm:prSet>
      <dgm:spPr/>
    </dgm:pt>
    <dgm:pt modelId="{346AC915-2530-4259-968D-DF48AB81D350}" type="pres">
      <dgm:prSet presAssocID="{63D76BFB-0100-4FED-8C08-B34061115928}" presName="rootConnector" presStyleLbl="node2" presStyleIdx="0" presStyleCnt="2"/>
      <dgm:spPr/>
    </dgm:pt>
    <dgm:pt modelId="{7CEA0DB3-B95D-4D7A-B7BE-ED0F1500AD8F}" type="pres">
      <dgm:prSet presAssocID="{63D76BFB-0100-4FED-8C08-B34061115928}" presName="hierChild4" presStyleCnt="0"/>
      <dgm:spPr/>
    </dgm:pt>
    <dgm:pt modelId="{B5A924EA-DF1E-4C0E-ADAC-5A24119645FF}" type="pres">
      <dgm:prSet presAssocID="{63D76BFB-0100-4FED-8C08-B34061115928}" presName="hierChild5" presStyleCnt="0"/>
      <dgm:spPr/>
    </dgm:pt>
    <dgm:pt modelId="{752C8B50-CB52-4BDA-96ED-AB3F142BA7F7}" type="pres">
      <dgm:prSet presAssocID="{169256A2-038E-40C6-82E8-C69A002BDB54}" presName="Name35" presStyleLbl="parChTrans1D2" presStyleIdx="1" presStyleCnt="2"/>
      <dgm:spPr/>
    </dgm:pt>
    <dgm:pt modelId="{6C491BA2-6108-4931-84EE-5FCAB1A10D03}" type="pres">
      <dgm:prSet presAssocID="{D1914F05-07AD-4A79-9453-85EF7D0E3429}" presName="hierRoot2" presStyleCnt="0">
        <dgm:presLayoutVars>
          <dgm:hierBranch/>
        </dgm:presLayoutVars>
      </dgm:prSet>
      <dgm:spPr/>
    </dgm:pt>
    <dgm:pt modelId="{55714284-4E0B-4503-9F91-ABCB5B15A4C7}" type="pres">
      <dgm:prSet presAssocID="{D1914F05-07AD-4A79-9453-85EF7D0E3429}" presName="rootComposite" presStyleCnt="0"/>
      <dgm:spPr/>
    </dgm:pt>
    <dgm:pt modelId="{5F7933AE-B3C0-4F7C-98C5-777FEEE5D9BC}" type="pres">
      <dgm:prSet presAssocID="{D1914F05-07AD-4A79-9453-85EF7D0E3429}" presName="rootText" presStyleLbl="node2" presStyleIdx="1" presStyleCnt="2">
        <dgm:presLayoutVars>
          <dgm:chPref val="3"/>
        </dgm:presLayoutVars>
      </dgm:prSet>
      <dgm:spPr/>
    </dgm:pt>
    <dgm:pt modelId="{DC222947-772B-428D-B4A8-E5D16370E757}" type="pres">
      <dgm:prSet presAssocID="{D1914F05-07AD-4A79-9453-85EF7D0E3429}" presName="rootConnector" presStyleLbl="node2" presStyleIdx="1" presStyleCnt="2"/>
      <dgm:spPr/>
    </dgm:pt>
    <dgm:pt modelId="{DCB1A802-669F-43A1-B679-16E750F0080A}" type="pres">
      <dgm:prSet presAssocID="{D1914F05-07AD-4A79-9453-85EF7D0E3429}" presName="hierChild4" presStyleCnt="0"/>
      <dgm:spPr/>
    </dgm:pt>
    <dgm:pt modelId="{0B2D3A59-C0DD-4713-81B2-D5A03CC393BA}" type="pres">
      <dgm:prSet presAssocID="{D1914F05-07AD-4A79-9453-85EF7D0E3429}" presName="hierChild5" presStyleCnt="0"/>
      <dgm:spPr/>
    </dgm:pt>
    <dgm:pt modelId="{84E5B671-8F54-4414-90E1-6EF05272FCA4}" type="pres">
      <dgm:prSet presAssocID="{3517D7D0-45BE-4B58-8C37-2DF24F30A233}" presName="hierChild3" presStyleCnt="0"/>
      <dgm:spPr/>
    </dgm:pt>
  </dgm:ptLst>
  <dgm:cxnLst>
    <dgm:cxn modelId="{7B73781C-16D3-4C6E-94D6-3A48913CD6B9}" type="presOf" srcId="{3517D7D0-45BE-4B58-8C37-2DF24F30A233}" destId="{182AE3CA-E102-4EFC-8DD5-612C032A4682}" srcOrd="0" destOrd="0" presId="urn:microsoft.com/office/officeart/2005/8/layout/orgChart1"/>
    <dgm:cxn modelId="{6B177B4B-48E8-4763-9B76-9C0EEF64356A}" type="presOf" srcId="{169256A2-038E-40C6-82E8-C69A002BDB54}" destId="{752C8B50-CB52-4BDA-96ED-AB3F142BA7F7}" srcOrd="0" destOrd="0" presId="urn:microsoft.com/office/officeart/2005/8/layout/orgChart1"/>
    <dgm:cxn modelId="{AE4CDC50-5324-4921-B7DA-A5B9E491AEED}" srcId="{3517D7D0-45BE-4B58-8C37-2DF24F30A233}" destId="{D1914F05-07AD-4A79-9453-85EF7D0E3429}" srcOrd="1" destOrd="0" parTransId="{169256A2-038E-40C6-82E8-C69A002BDB54}" sibTransId="{A83A1817-0F1D-4CEA-B5BE-01DE3790A9FB}"/>
    <dgm:cxn modelId="{FE3FF878-761E-40E0-9D28-55210067C75A}" type="presOf" srcId="{712F0C36-8085-409D-8FF3-949E986D0062}" destId="{7A71933C-CEBF-442A-B872-8249EFB5B848}" srcOrd="0" destOrd="0" presId="urn:microsoft.com/office/officeart/2005/8/layout/orgChart1"/>
    <dgm:cxn modelId="{27AB51A1-A263-41A0-BD64-6FD1DE520463}" type="presOf" srcId="{3517D7D0-45BE-4B58-8C37-2DF24F30A233}" destId="{5C7DC4B8-93F2-4091-A551-687A4B2B9366}" srcOrd="1" destOrd="0" presId="urn:microsoft.com/office/officeart/2005/8/layout/orgChart1"/>
    <dgm:cxn modelId="{BCEDE6A2-ECBB-4B30-8A67-075736ED21B7}" srcId="{712F0C36-8085-409D-8FF3-949E986D0062}" destId="{3517D7D0-45BE-4B58-8C37-2DF24F30A233}" srcOrd="0" destOrd="0" parTransId="{43B81D21-15A0-4921-9714-BDCADD998E7A}" sibTransId="{DE2F9C65-4B80-42A4-A803-9081F8C4FA11}"/>
    <dgm:cxn modelId="{1DE2C8AD-346E-4FE1-8C5C-9817E5A44DFD}" type="presOf" srcId="{017F93F9-837A-4129-A05F-CE1595ED5933}" destId="{E6AED16A-73AE-4AD2-8E89-0DBD7E6397B2}" srcOrd="0" destOrd="0" presId="urn:microsoft.com/office/officeart/2005/8/layout/orgChart1"/>
    <dgm:cxn modelId="{916C14B1-0B54-49F7-98B0-7FE23DC76D7C}" srcId="{3517D7D0-45BE-4B58-8C37-2DF24F30A233}" destId="{63D76BFB-0100-4FED-8C08-B34061115928}" srcOrd="0" destOrd="0" parTransId="{017F93F9-837A-4129-A05F-CE1595ED5933}" sibTransId="{B7820C8E-B32B-4C8A-9C85-86FF37493F9D}"/>
    <dgm:cxn modelId="{4ABD26B2-18B2-47D1-B9E1-87B9DFCF92CE}" type="presOf" srcId="{D1914F05-07AD-4A79-9453-85EF7D0E3429}" destId="{DC222947-772B-428D-B4A8-E5D16370E757}" srcOrd="1" destOrd="0" presId="urn:microsoft.com/office/officeart/2005/8/layout/orgChart1"/>
    <dgm:cxn modelId="{837B0DC1-18AA-4AF2-B244-0729D71F4C4F}" type="presOf" srcId="{63D76BFB-0100-4FED-8C08-B34061115928}" destId="{346AC915-2530-4259-968D-DF48AB81D350}" srcOrd="1" destOrd="0" presId="urn:microsoft.com/office/officeart/2005/8/layout/orgChart1"/>
    <dgm:cxn modelId="{02BBB5F3-7D93-45EC-AC94-C390EA8D63DB}" type="presOf" srcId="{63D76BFB-0100-4FED-8C08-B34061115928}" destId="{474FC735-A421-41E3-9537-66204FA6A6E3}" srcOrd="0" destOrd="0" presId="urn:microsoft.com/office/officeart/2005/8/layout/orgChart1"/>
    <dgm:cxn modelId="{2248E1F3-91A2-4F31-A4C3-E9F597D9748E}" type="presOf" srcId="{D1914F05-07AD-4A79-9453-85EF7D0E3429}" destId="{5F7933AE-B3C0-4F7C-98C5-777FEEE5D9BC}" srcOrd="0" destOrd="0" presId="urn:microsoft.com/office/officeart/2005/8/layout/orgChart1"/>
    <dgm:cxn modelId="{1064D7EF-46C7-4B4B-A4B7-38433EEFBF73}" type="presParOf" srcId="{7A71933C-CEBF-442A-B872-8249EFB5B848}" destId="{8DA1D521-EAA4-4716-9DBA-B1459566C8EF}" srcOrd="0" destOrd="0" presId="urn:microsoft.com/office/officeart/2005/8/layout/orgChart1"/>
    <dgm:cxn modelId="{A751C986-C195-45D1-9B31-15C21B432020}" type="presParOf" srcId="{8DA1D521-EAA4-4716-9DBA-B1459566C8EF}" destId="{0C82A0D7-6243-45E2-BEDB-CC9723EBA553}" srcOrd="0" destOrd="0" presId="urn:microsoft.com/office/officeart/2005/8/layout/orgChart1"/>
    <dgm:cxn modelId="{781E4440-F0AE-420A-B917-FC54A0A106B0}" type="presParOf" srcId="{0C82A0D7-6243-45E2-BEDB-CC9723EBA553}" destId="{182AE3CA-E102-4EFC-8DD5-612C032A4682}" srcOrd="0" destOrd="0" presId="urn:microsoft.com/office/officeart/2005/8/layout/orgChart1"/>
    <dgm:cxn modelId="{090A0183-C97B-4CE8-87AE-E53EA3FC6208}" type="presParOf" srcId="{0C82A0D7-6243-45E2-BEDB-CC9723EBA553}" destId="{5C7DC4B8-93F2-4091-A551-687A4B2B9366}" srcOrd="1" destOrd="0" presId="urn:microsoft.com/office/officeart/2005/8/layout/orgChart1"/>
    <dgm:cxn modelId="{EF0EB169-89A0-4AB3-B131-0A4F06BF2E70}" type="presParOf" srcId="{8DA1D521-EAA4-4716-9DBA-B1459566C8EF}" destId="{378EFABF-FF91-4289-965C-A8D8E32D89CD}" srcOrd="1" destOrd="0" presId="urn:microsoft.com/office/officeart/2005/8/layout/orgChart1"/>
    <dgm:cxn modelId="{309DD93C-82D0-4358-AC63-D5A6AA98CFA0}" type="presParOf" srcId="{378EFABF-FF91-4289-965C-A8D8E32D89CD}" destId="{E6AED16A-73AE-4AD2-8E89-0DBD7E6397B2}" srcOrd="0" destOrd="0" presId="urn:microsoft.com/office/officeart/2005/8/layout/orgChart1"/>
    <dgm:cxn modelId="{EAE3EBF2-5DE1-4D94-A309-C5B052E426F2}" type="presParOf" srcId="{378EFABF-FF91-4289-965C-A8D8E32D89CD}" destId="{47A4CD65-EEF9-4280-93C5-9A02D576BBF3}" srcOrd="1" destOrd="0" presId="urn:microsoft.com/office/officeart/2005/8/layout/orgChart1"/>
    <dgm:cxn modelId="{85DD1AF2-E8FE-4EED-B604-630868038A25}" type="presParOf" srcId="{47A4CD65-EEF9-4280-93C5-9A02D576BBF3}" destId="{9E0410E0-D707-44E2-BEBD-577C9CB7FE6E}" srcOrd="0" destOrd="0" presId="urn:microsoft.com/office/officeart/2005/8/layout/orgChart1"/>
    <dgm:cxn modelId="{26114CBE-47B1-415A-9D93-465B9CDBE1AD}" type="presParOf" srcId="{9E0410E0-D707-44E2-BEBD-577C9CB7FE6E}" destId="{474FC735-A421-41E3-9537-66204FA6A6E3}" srcOrd="0" destOrd="0" presId="urn:microsoft.com/office/officeart/2005/8/layout/orgChart1"/>
    <dgm:cxn modelId="{1226AB3D-F2AB-4B0B-BEA8-AE9BBD07426E}" type="presParOf" srcId="{9E0410E0-D707-44E2-BEBD-577C9CB7FE6E}" destId="{346AC915-2530-4259-968D-DF48AB81D350}" srcOrd="1" destOrd="0" presId="urn:microsoft.com/office/officeart/2005/8/layout/orgChart1"/>
    <dgm:cxn modelId="{E1FE054A-F5DF-4E05-B0D0-85F69B200809}" type="presParOf" srcId="{47A4CD65-EEF9-4280-93C5-9A02D576BBF3}" destId="{7CEA0DB3-B95D-4D7A-B7BE-ED0F1500AD8F}" srcOrd="1" destOrd="0" presId="urn:microsoft.com/office/officeart/2005/8/layout/orgChart1"/>
    <dgm:cxn modelId="{F823DE15-5D50-4480-A663-9CDB1BCFA90D}" type="presParOf" srcId="{47A4CD65-EEF9-4280-93C5-9A02D576BBF3}" destId="{B5A924EA-DF1E-4C0E-ADAC-5A24119645FF}" srcOrd="2" destOrd="0" presId="urn:microsoft.com/office/officeart/2005/8/layout/orgChart1"/>
    <dgm:cxn modelId="{BF857B2D-9456-441F-98C6-6363547BB523}" type="presParOf" srcId="{378EFABF-FF91-4289-965C-A8D8E32D89CD}" destId="{752C8B50-CB52-4BDA-96ED-AB3F142BA7F7}" srcOrd="2" destOrd="0" presId="urn:microsoft.com/office/officeart/2005/8/layout/orgChart1"/>
    <dgm:cxn modelId="{DB469751-8822-4619-B236-42452632D4F9}" type="presParOf" srcId="{378EFABF-FF91-4289-965C-A8D8E32D89CD}" destId="{6C491BA2-6108-4931-84EE-5FCAB1A10D03}" srcOrd="3" destOrd="0" presId="urn:microsoft.com/office/officeart/2005/8/layout/orgChart1"/>
    <dgm:cxn modelId="{B7DDBA1A-0466-4EE2-B646-AA1E8426C88D}" type="presParOf" srcId="{6C491BA2-6108-4931-84EE-5FCAB1A10D03}" destId="{55714284-4E0B-4503-9F91-ABCB5B15A4C7}" srcOrd="0" destOrd="0" presId="urn:microsoft.com/office/officeart/2005/8/layout/orgChart1"/>
    <dgm:cxn modelId="{4DEBD018-1462-4EBD-A7C0-9D4E793FE904}" type="presParOf" srcId="{55714284-4E0B-4503-9F91-ABCB5B15A4C7}" destId="{5F7933AE-B3C0-4F7C-98C5-777FEEE5D9BC}" srcOrd="0" destOrd="0" presId="urn:microsoft.com/office/officeart/2005/8/layout/orgChart1"/>
    <dgm:cxn modelId="{7451E3DC-B77A-49F2-AB9F-C57D5A46CE5F}" type="presParOf" srcId="{55714284-4E0B-4503-9F91-ABCB5B15A4C7}" destId="{DC222947-772B-428D-B4A8-E5D16370E757}" srcOrd="1" destOrd="0" presId="urn:microsoft.com/office/officeart/2005/8/layout/orgChart1"/>
    <dgm:cxn modelId="{6A2D2531-D4F1-43CE-8FFC-895C751F4CF2}" type="presParOf" srcId="{6C491BA2-6108-4931-84EE-5FCAB1A10D03}" destId="{DCB1A802-669F-43A1-B679-16E750F0080A}" srcOrd="1" destOrd="0" presId="urn:microsoft.com/office/officeart/2005/8/layout/orgChart1"/>
    <dgm:cxn modelId="{58D5B4C1-19E8-43AE-A736-0CF8EBBE53ED}" type="presParOf" srcId="{6C491BA2-6108-4931-84EE-5FCAB1A10D03}" destId="{0B2D3A59-C0DD-4713-81B2-D5A03CC393BA}" srcOrd="2" destOrd="0" presId="urn:microsoft.com/office/officeart/2005/8/layout/orgChart1"/>
    <dgm:cxn modelId="{37F61D54-EA04-421A-BEF4-B3A9835A046A}" type="presParOf" srcId="{8DA1D521-EAA4-4716-9DBA-B1459566C8EF}" destId="{84E5B671-8F54-4414-90E1-6EF05272FCA4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6260C75D-0628-4A4D-818F-7DA6CAE4710C}" type="doc">
      <dgm:prSet loTypeId="urn:microsoft.com/office/officeart/2005/8/layout/orgChart1" loCatId="hierarchy" qsTypeId="urn:microsoft.com/office/officeart/2005/8/quickstyle/simple1" qsCatId="simple" csTypeId="urn:microsoft.com/office/officeart/2005/8/colors/accent1_2" csCatId="accent1"/>
      <dgm:spPr/>
    </dgm:pt>
    <dgm:pt modelId="{BE4DE724-AB3C-4DA7-896D-B10E452E9320}">
      <dgm:prSet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cs-CZ" altLang="cs-CZ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rPr>
            <a:t>Maloplošná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cs-CZ" altLang="cs-CZ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rPr>
            <a:t> chráněná území</a:t>
          </a:r>
        </a:p>
      </dgm:t>
    </dgm:pt>
    <dgm:pt modelId="{30B01D58-82F1-4FE8-9277-FFDF5A568712}" type="parTrans" cxnId="{EA868C3B-9BD7-4AF4-9F99-717B5BE93B1A}">
      <dgm:prSet/>
      <dgm:spPr/>
    </dgm:pt>
    <dgm:pt modelId="{3FBB6A09-9C86-48E0-9BEE-0508C7FC4C01}" type="sibTrans" cxnId="{EA868C3B-9BD7-4AF4-9F99-717B5BE93B1A}">
      <dgm:prSet/>
      <dgm:spPr/>
    </dgm:pt>
    <dgm:pt modelId="{D3CA7684-4E1E-47D3-8D04-E0AB288C61C7}">
      <dgm:prSet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cs-CZ" altLang="cs-CZ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rPr>
            <a:t>Národní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cs-CZ" altLang="cs-CZ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rPr>
            <a:t> přírodní rezervace</a:t>
          </a:r>
        </a:p>
      </dgm:t>
    </dgm:pt>
    <dgm:pt modelId="{0B1446F3-FD4B-4A56-A813-7F048BD5B19C}" type="parTrans" cxnId="{A4E776D0-A278-4C49-AFB3-6027347323CB}">
      <dgm:prSet/>
      <dgm:spPr/>
    </dgm:pt>
    <dgm:pt modelId="{C246776B-961F-4536-9254-130B49532532}" type="sibTrans" cxnId="{A4E776D0-A278-4C49-AFB3-6027347323CB}">
      <dgm:prSet/>
      <dgm:spPr/>
    </dgm:pt>
    <dgm:pt modelId="{76FB84F4-F493-4C0A-9A06-90ABA61B2808}">
      <dgm:prSet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cs-CZ" altLang="cs-CZ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rPr>
            <a:t>Národní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cs-CZ" altLang="cs-CZ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rPr>
            <a:t> přírodní památky</a:t>
          </a:r>
        </a:p>
      </dgm:t>
    </dgm:pt>
    <dgm:pt modelId="{E1CAD3CE-4601-4006-8241-AFAC4626B1ED}" type="parTrans" cxnId="{E38BCE4F-73E8-4A28-A575-34E91FBDBBDD}">
      <dgm:prSet/>
      <dgm:spPr/>
    </dgm:pt>
    <dgm:pt modelId="{8174ED0F-D6FB-40A7-A23B-C0125AA321A8}" type="sibTrans" cxnId="{E38BCE4F-73E8-4A28-A575-34E91FBDBBDD}">
      <dgm:prSet/>
      <dgm:spPr/>
    </dgm:pt>
    <dgm:pt modelId="{C4EB01BF-322F-4FA0-898D-4B82951FC0A9}">
      <dgm:prSet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cs-CZ" altLang="cs-CZ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rPr>
            <a:t>Přírodní rezervace</a:t>
          </a:r>
        </a:p>
      </dgm:t>
    </dgm:pt>
    <dgm:pt modelId="{C03E953E-46A7-4CDE-9578-2133F043721F}" type="parTrans" cxnId="{63705CCB-24DD-4383-83D7-7857BB60983E}">
      <dgm:prSet/>
      <dgm:spPr/>
    </dgm:pt>
    <dgm:pt modelId="{1308029B-081B-4DFA-B5D3-766C1A84E0AD}" type="sibTrans" cxnId="{63705CCB-24DD-4383-83D7-7857BB60983E}">
      <dgm:prSet/>
      <dgm:spPr/>
    </dgm:pt>
    <dgm:pt modelId="{D5BCD4A0-E05D-40E3-BA92-AA79BF5C1E16}">
      <dgm:prSet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cs-CZ" altLang="cs-CZ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rPr>
            <a:t>Přírodní památky</a:t>
          </a:r>
        </a:p>
      </dgm:t>
    </dgm:pt>
    <dgm:pt modelId="{10DEB06C-A70B-46DD-A42F-98C7F555E71F}" type="parTrans" cxnId="{C2BBD2B3-054B-4216-9ED5-8F20F521D038}">
      <dgm:prSet/>
      <dgm:spPr/>
    </dgm:pt>
    <dgm:pt modelId="{73122717-C656-4DD9-8D54-C8A48FE3A0C7}" type="sibTrans" cxnId="{C2BBD2B3-054B-4216-9ED5-8F20F521D038}">
      <dgm:prSet/>
      <dgm:spPr/>
    </dgm:pt>
    <dgm:pt modelId="{AF35356A-D44A-4A23-921A-43F3FAEB51A2}" type="pres">
      <dgm:prSet presAssocID="{6260C75D-0628-4A4D-818F-7DA6CAE4710C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1C7B2A3E-4C0A-4E6F-87C0-4A59CC325C3F}" type="pres">
      <dgm:prSet presAssocID="{BE4DE724-AB3C-4DA7-896D-B10E452E9320}" presName="hierRoot1" presStyleCnt="0">
        <dgm:presLayoutVars>
          <dgm:hierBranch/>
        </dgm:presLayoutVars>
      </dgm:prSet>
      <dgm:spPr/>
    </dgm:pt>
    <dgm:pt modelId="{CD7419C8-CE7E-40F8-9C98-B8C8E66E651F}" type="pres">
      <dgm:prSet presAssocID="{BE4DE724-AB3C-4DA7-896D-B10E452E9320}" presName="rootComposite1" presStyleCnt="0"/>
      <dgm:spPr/>
    </dgm:pt>
    <dgm:pt modelId="{504B3768-F111-468B-90F9-E55A15129D12}" type="pres">
      <dgm:prSet presAssocID="{BE4DE724-AB3C-4DA7-896D-B10E452E9320}" presName="rootText1" presStyleLbl="node0" presStyleIdx="0" presStyleCnt="1">
        <dgm:presLayoutVars>
          <dgm:chPref val="3"/>
        </dgm:presLayoutVars>
      </dgm:prSet>
      <dgm:spPr/>
    </dgm:pt>
    <dgm:pt modelId="{716009C3-F0B1-4044-85F1-4887A6B4D2D8}" type="pres">
      <dgm:prSet presAssocID="{BE4DE724-AB3C-4DA7-896D-B10E452E9320}" presName="rootConnector1" presStyleLbl="node1" presStyleIdx="0" presStyleCnt="0"/>
      <dgm:spPr/>
    </dgm:pt>
    <dgm:pt modelId="{6C329EC3-FFF5-475C-AD03-8C7D1953CD14}" type="pres">
      <dgm:prSet presAssocID="{BE4DE724-AB3C-4DA7-896D-B10E452E9320}" presName="hierChild2" presStyleCnt="0"/>
      <dgm:spPr/>
    </dgm:pt>
    <dgm:pt modelId="{14BB0B4A-2EC1-42B0-B53E-72C2F38F69CE}" type="pres">
      <dgm:prSet presAssocID="{0B1446F3-FD4B-4A56-A813-7F048BD5B19C}" presName="Name35" presStyleLbl="parChTrans1D2" presStyleIdx="0" presStyleCnt="4"/>
      <dgm:spPr/>
    </dgm:pt>
    <dgm:pt modelId="{03ACB393-D5F7-435E-995A-A6B3868844C2}" type="pres">
      <dgm:prSet presAssocID="{D3CA7684-4E1E-47D3-8D04-E0AB288C61C7}" presName="hierRoot2" presStyleCnt="0">
        <dgm:presLayoutVars>
          <dgm:hierBranch/>
        </dgm:presLayoutVars>
      </dgm:prSet>
      <dgm:spPr/>
    </dgm:pt>
    <dgm:pt modelId="{2EB515E0-8EE6-4490-A26D-F958763E4E38}" type="pres">
      <dgm:prSet presAssocID="{D3CA7684-4E1E-47D3-8D04-E0AB288C61C7}" presName="rootComposite" presStyleCnt="0"/>
      <dgm:spPr/>
    </dgm:pt>
    <dgm:pt modelId="{CFDBFC22-441A-4281-A2E0-5EF859F5C52A}" type="pres">
      <dgm:prSet presAssocID="{D3CA7684-4E1E-47D3-8D04-E0AB288C61C7}" presName="rootText" presStyleLbl="node2" presStyleIdx="0" presStyleCnt="4">
        <dgm:presLayoutVars>
          <dgm:chPref val="3"/>
        </dgm:presLayoutVars>
      </dgm:prSet>
      <dgm:spPr/>
    </dgm:pt>
    <dgm:pt modelId="{6421ECB8-1293-4605-8C09-327E98FC793C}" type="pres">
      <dgm:prSet presAssocID="{D3CA7684-4E1E-47D3-8D04-E0AB288C61C7}" presName="rootConnector" presStyleLbl="node2" presStyleIdx="0" presStyleCnt="4"/>
      <dgm:spPr/>
    </dgm:pt>
    <dgm:pt modelId="{49958E14-6758-47F8-925A-840A126EF74E}" type="pres">
      <dgm:prSet presAssocID="{D3CA7684-4E1E-47D3-8D04-E0AB288C61C7}" presName="hierChild4" presStyleCnt="0"/>
      <dgm:spPr/>
    </dgm:pt>
    <dgm:pt modelId="{746F61F2-1704-420B-9D7A-544C76AE4BE4}" type="pres">
      <dgm:prSet presAssocID="{D3CA7684-4E1E-47D3-8D04-E0AB288C61C7}" presName="hierChild5" presStyleCnt="0"/>
      <dgm:spPr/>
    </dgm:pt>
    <dgm:pt modelId="{D26C20BE-B770-49D1-BBD0-36E7E92D5946}" type="pres">
      <dgm:prSet presAssocID="{E1CAD3CE-4601-4006-8241-AFAC4626B1ED}" presName="Name35" presStyleLbl="parChTrans1D2" presStyleIdx="1" presStyleCnt="4"/>
      <dgm:spPr/>
    </dgm:pt>
    <dgm:pt modelId="{D833AACB-865F-425D-A291-EC441A4AAA8F}" type="pres">
      <dgm:prSet presAssocID="{76FB84F4-F493-4C0A-9A06-90ABA61B2808}" presName="hierRoot2" presStyleCnt="0">
        <dgm:presLayoutVars>
          <dgm:hierBranch/>
        </dgm:presLayoutVars>
      </dgm:prSet>
      <dgm:spPr/>
    </dgm:pt>
    <dgm:pt modelId="{1BFB9CFC-D81A-4FFC-B253-CAEC6F66A579}" type="pres">
      <dgm:prSet presAssocID="{76FB84F4-F493-4C0A-9A06-90ABA61B2808}" presName="rootComposite" presStyleCnt="0"/>
      <dgm:spPr/>
    </dgm:pt>
    <dgm:pt modelId="{97CA4F94-1322-46CA-A09B-998E7231498C}" type="pres">
      <dgm:prSet presAssocID="{76FB84F4-F493-4C0A-9A06-90ABA61B2808}" presName="rootText" presStyleLbl="node2" presStyleIdx="1" presStyleCnt="4">
        <dgm:presLayoutVars>
          <dgm:chPref val="3"/>
        </dgm:presLayoutVars>
      </dgm:prSet>
      <dgm:spPr/>
    </dgm:pt>
    <dgm:pt modelId="{23E9D6BB-79EB-4B15-B82A-0B9AA3ECFC77}" type="pres">
      <dgm:prSet presAssocID="{76FB84F4-F493-4C0A-9A06-90ABA61B2808}" presName="rootConnector" presStyleLbl="node2" presStyleIdx="1" presStyleCnt="4"/>
      <dgm:spPr/>
    </dgm:pt>
    <dgm:pt modelId="{BCDBEE04-E5B5-427E-BC17-E06586FAD210}" type="pres">
      <dgm:prSet presAssocID="{76FB84F4-F493-4C0A-9A06-90ABA61B2808}" presName="hierChild4" presStyleCnt="0"/>
      <dgm:spPr/>
    </dgm:pt>
    <dgm:pt modelId="{6D4A25B3-4FC6-4FB2-842C-014E131A173C}" type="pres">
      <dgm:prSet presAssocID="{76FB84F4-F493-4C0A-9A06-90ABA61B2808}" presName="hierChild5" presStyleCnt="0"/>
      <dgm:spPr/>
    </dgm:pt>
    <dgm:pt modelId="{330332B2-C955-47A9-898B-8B6227D99C26}" type="pres">
      <dgm:prSet presAssocID="{C03E953E-46A7-4CDE-9578-2133F043721F}" presName="Name35" presStyleLbl="parChTrans1D2" presStyleIdx="2" presStyleCnt="4"/>
      <dgm:spPr/>
    </dgm:pt>
    <dgm:pt modelId="{2B8C16D7-1816-4AA3-83BA-DCC20A9582E2}" type="pres">
      <dgm:prSet presAssocID="{C4EB01BF-322F-4FA0-898D-4B82951FC0A9}" presName="hierRoot2" presStyleCnt="0">
        <dgm:presLayoutVars>
          <dgm:hierBranch/>
        </dgm:presLayoutVars>
      </dgm:prSet>
      <dgm:spPr/>
    </dgm:pt>
    <dgm:pt modelId="{4495A009-76BF-4477-829D-7D0BE0D7FE4C}" type="pres">
      <dgm:prSet presAssocID="{C4EB01BF-322F-4FA0-898D-4B82951FC0A9}" presName="rootComposite" presStyleCnt="0"/>
      <dgm:spPr/>
    </dgm:pt>
    <dgm:pt modelId="{5F253DA8-79BC-4BC2-BD36-6845E42C12C6}" type="pres">
      <dgm:prSet presAssocID="{C4EB01BF-322F-4FA0-898D-4B82951FC0A9}" presName="rootText" presStyleLbl="node2" presStyleIdx="2" presStyleCnt="4">
        <dgm:presLayoutVars>
          <dgm:chPref val="3"/>
        </dgm:presLayoutVars>
      </dgm:prSet>
      <dgm:spPr/>
    </dgm:pt>
    <dgm:pt modelId="{9516F018-4772-4713-8A0E-3BD99C4C0819}" type="pres">
      <dgm:prSet presAssocID="{C4EB01BF-322F-4FA0-898D-4B82951FC0A9}" presName="rootConnector" presStyleLbl="node2" presStyleIdx="2" presStyleCnt="4"/>
      <dgm:spPr/>
    </dgm:pt>
    <dgm:pt modelId="{E2746AEB-2CC3-4B99-BE03-8B7D3C6DAA71}" type="pres">
      <dgm:prSet presAssocID="{C4EB01BF-322F-4FA0-898D-4B82951FC0A9}" presName="hierChild4" presStyleCnt="0"/>
      <dgm:spPr/>
    </dgm:pt>
    <dgm:pt modelId="{90BAFB85-5C25-43E0-86C2-8B0E68B2A7D4}" type="pres">
      <dgm:prSet presAssocID="{C4EB01BF-322F-4FA0-898D-4B82951FC0A9}" presName="hierChild5" presStyleCnt="0"/>
      <dgm:spPr/>
    </dgm:pt>
    <dgm:pt modelId="{4BECF6E1-8942-4413-87D6-A2FCF7179A3B}" type="pres">
      <dgm:prSet presAssocID="{10DEB06C-A70B-46DD-A42F-98C7F555E71F}" presName="Name35" presStyleLbl="parChTrans1D2" presStyleIdx="3" presStyleCnt="4"/>
      <dgm:spPr/>
    </dgm:pt>
    <dgm:pt modelId="{78A8925F-34F5-4496-862D-D76C052114D9}" type="pres">
      <dgm:prSet presAssocID="{D5BCD4A0-E05D-40E3-BA92-AA79BF5C1E16}" presName="hierRoot2" presStyleCnt="0">
        <dgm:presLayoutVars>
          <dgm:hierBranch/>
        </dgm:presLayoutVars>
      </dgm:prSet>
      <dgm:spPr/>
    </dgm:pt>
    <dgm:pt modelId="{4199DF54-1F57-4B00-8C6E-E6F016B4E61B}" type="pres">
      <dgm:prSet presAssocID="{D5BCD4A0-E05D-40E3-BA92-AA79BF5C1E16}" presName="rootComposite" presStyleCnt="0"/>
      <dgm:spPr/>
    </dgm:pt>
    <dgm:pt modelId="{E661CEA1-37D5-4943-9FB5-0E56FC86FA6A}" type="pres">
      <dgm:prSet presAssocID="{D5BCD4A0-E05D-40E3-BA92-AA79BF5C1E16}" presName="rootText" presStyleLbl="node2" presStyleIdx="3" presStyleCnt="4">
        <dgm:presLayoutVars>
          <dgm:chPref val="3"/>
        </dgm:presLayoutVars>
      </dgm:prSet>
      <dgm:spPr/>
    </dgm:pt>
    <dgm:pt modelId="{6ECED2AF-5224-4143-B8B5-A37CF81548E7}" type="pres">
      <dgm:prSet presAssocID="{D5BCD4A0-E05D-40E3-BA92-AA79BF5C1E16}" presName="rootConnector" presStyleLbl="node2" presStyleIdx="3" presStyleCnt="4"/>
      <dgm:spPr/>
    </dgm:pt>
    <dgm:pt modelId="{5BAA152E-8D8E-4255-BAF4-1F2201EB3C35}" type="pres">
      <dgm:prSet presAssocID="{D5BCD4A0-E05D-40E3-BA92-AA79BF5C1E16}" presName="hierChild4" presStyleCnt="0"/>
      <dgm:spPr/>
    </dgm:pt>
    <dgm:pt modelId="{D5A6E64A-904A-46E2-B6F1-BC1A434A35A2}" type="pres">
      <dgm:prSet presAssocID="{D5BCD4A0-E05D-40E3-BA92-AA79BF5C1E16}" presName="hierChild5" presStyleCnt="0"/>
      <dgm:spPr/>
    </dgm:pt>
    <dgm:pt modelId="{A2289940-ABA1-4024-9DE8-874BA9CD7AC3}" type="pres">
      <dgm:prSet presAssocID="{BE4DE724-AB3C-4DA7-896D-B10E452E9320}" presName="hierChild3" presStyleCnt="0"/>
      <dgm:spPr/>
    </dgm:pt>
  </dgm:ptLst>
  <dgm:cxnLst>
    <dgm:cxn modelId="{8D5DDD0C-9F09-4F1B-B109-2F66B51F0A8D}" type="presOf" srcId="{D3CA7684-4E1E-47D3-8D04-E0AB288C61C7}" destId="{CFDBFC22-441A-4281-A2E0-5EF859F5C52A}" srcOrd="0" destOrd="0" presId="urn:microsoft.com/office/officeart/2005/8/layout/orgChart1"/>
    <dgm:cxn modelId="{3EAAD219-D179-47BC-8941-E70E8300CA11}" type="presOf" srcId="{10DEB06C-A70B-46DD-A42F-98C7F555E71F}" destId="{4BECF6E1-8942-4413-87D6-A2FCF7179A3B}" srcOrd="0" destOrd="0" presId="urn:microsoft.com/office/officeart/2005/8/layout/orgChart1"/>
    <dgm:cxn modelId="{2081FF1D-4AA4-4964-BB6D-170BA0F4D39B}" type="presOf" srcId="{D3CA7684-4E1E-47D3-8D04-E0AB288C61C7}" destId="{6421ECB8-1293-4605-8C09-327E98FC793C}" srcOrd="1" destOrd="0" presId="urn:microsoft.com/office/officeart/2005/8/layout/orgChart1"/>
    <dgm:cxn modelId="{3E95CC26-0C2F-4601-8D2C-E5B0E0807105}" type="presOf" srcId="{E1CAD3CE-4601-4006-8241-AFAC4626B1ED}" destId="{D26C20BE-B770-49D1-BBD0-36E7E92D5946}" srcOrd="0" destOrd="0" presId="urn:microsoft.com/office/officeart/2005/8/layout/orgChart1"/>
    <dgm:cxn modelId="{C4512028-1302-46BD-8471-388C4867FD4C}" type="presOf" srcId="{76FB84F4-F493-4C0A-9A06-90ABA61B2808}" destId="{97CA4F94-1322-46CA-A09B-998E7231498C}" srcOrd="0" destOrd="0" presId="urn:microsoft.com/office/officeart/2005/8/layout/orgChart1"/>
    <dgm:cxn modelId="{3ADC2735-49AA-4148-BC64-ABF694FA497D}" type="presOf" srcId="{C03E953E-46A7-4CDE-9578-2133F043721F}" destId="{330332B2-C955-47A9-898B-8B6227D99C26}" srcOrd="0" destOrd="0" presId="urn:microsoft.com/office/officeart/2005/8/layout/orgChart1"/>
    <dgm:cxn modelId="{EA868C3B-9BD7-4AF4-9F99-717B5BE93B1A}" srcId="{6260C75D-0628-4A4D-818F-7DA6CAE4710C}" destId="{BE4DE724-AB3C-4DA7-896D-B10E452E9320}" srcOrd="0" destOrd="0" parTransId="{30B01D58-82F1-4FE8-9277-FFDF5A568712}" sibTransId="{3FBB6A09-9C86-48E0-9BEE-0508C7FC4C01}"/>
    <dgm:cxn modelId="{34C06265-453F-4EB4-842B-39AA5851B44F}" type="presOf" srcId="{C4EB01BF-322F-4FA0-898D-4B82951FC0A9}" destId="{5F253DA8-79BC-4BC2-BD36-6845E42C12C6}" srcOrd="0" destOrd="0" presId="urn:microsoft.com/office/officeart/2005/8/layout/orgChart1"/>
    <dgm:cxn modelId="{8D05BF6C-974E-46B9-8AB3-38B4C1C4A7B2}" type="presOf" srcId="{D5BCD4A0-E05D-40E3-BA92-AA79BF5C1E16}" destId="{E661CEA1-37D5-4943-9FB5-0E56FC86FA6A}" srcOrd="0" destOrd="0" presId="urn:microsoft.com/office/officeart/2005/8/layout/orgChart1"/>
    <dgm:cxn modelId="{E38BCE4F-73E8-4A28-A575-34E91FBDBBDD}" srcId="{BE4DE724-AB3C-4DA7-896D-B10E452E9320}" destId="{76FB84F4-F493-4C0A-9A06-90ABA61B2808}" srcOrd="1" destOrd="0" parTransId="{E1CAD3CE-4601-4006-8241-AFAC4626B1ED}" sibTransId="{8174ED0F-D6FB-40A7-A23B-C0125AA321A8}"/>
    <dgm:cxn modelId="{F920F853-E3C3-40A3-A7C5-CDBFAA9320A0}" type="presOf" srcId="{0B1446F3-FD4B-4A56-A813-7F048BD5B19C}" destId="{14BB0B4A-2EC1-42B0-B53E-72C2F38F69CE}" srcOrd="0" destOrd="0" presId="urn:microsoft.com/office/officeart/2005/8/layout/orgChart1"/>
    <dgm:cxn modelId="{FAD7B178-27F3-48E2-AB74-01F67480FCF0}" type="presOf" srcId="{D5BCD4A0-E05D-40E3-BA92-AA79BF5C1E16}" destId="{6ECED2AF-5224-4143-B8B5-A37CF81548E7}" srcOrd="1" destOrd="0" presId="urn:microsoft.com/office/officeart/2005/8/layout/orgChart1"/>
    <dgm:cxn modelId="{CEEAA08B-E270-42BF-82AF-E876F0D1B5E8}" type="presOf" srcId="{C4EB01BF-322F-4FA0-898D-4B82951FC0A9}" destId="{9516F018-4772-4713-8A0E-3BD99C4C0819}" srcOrd="1" destOrd="0" presId="urn:microsoft.com/office/officeart/2005/8/layout/orgChart1"/>
    <dgm:cxn modelId="{05C62691-EAD2-4885-AD2E-B80A1F2C776C}" type="presOf" srcId="{BE4DE724-AB3C-4DA7-896D-B10E452E9320}" destId="{716009C3-F0B1-4044-85F1-4887A6B4D2D8}" srcOrd="1" destOrd="0" presId="urn:microsoft.com/office/officeart/2005/8/layout/orgChart1"/>
    <dgm:cxn modelId="{85B5A895-EF9F-4ABD-8195-F3EE85D9FAD1}" type="presOf" srcId="{76FB84F4-F493-4C0A-9A06-90ABA61B2808}" destId="{23E9D6BB-79EB-4B15-B82A-0B9AA3ECFC77}" srcOrd="1" destOrd="0" presId="urn:microsoft.com/office/officeart/2005/8/layout/orgChart1"/>
    <dgm:cxn modelId="{C2BBD2B3-054B-4216-9ED5-8F20F521D038}" srcId="{BE4DE724-AB3C-4DA7-896D-B10E452E9320}" destId="{D5BCD4A0-E05D-40E3-BA92-AA79BF5C1E16}" srcOrd="3" destOrd="0" parTransId="{10DEB06C-A70B-46DD-A42F-98C7F555E71F}" sibTransId="{73122717-C656-4DD9-8D54-C8A48FE3A0C7}"/>
    <dgm:cxn modelId="{63705CCB-24DD-4383-83D7-7857BB60983E}" srcId="{BE4DE724-AB3C-4DA7-896D-B10E452E9320}" destId="{C4EB01BF-322F-4FA0-898D-4B82951FC0A9}" srcOrd="2" destOrd="0" parTransId="{C03E953E-46A7-4CDE-9578-2133F043721F}" sibTransId="{1308029B-081B-4DFA-B5D3-766C1A84E0AD}"/>
    <dgm:cxn modelId="{A4E776D0-A278-4C49-AFB3-6027347323CB}" srcId="{BE4DE724-AB3C-4DA7-896D-B10E452E9320}" destId="{D3CA7684-4E1E-47D3-8D04-E0AB288C61C7}" srcOrd="0" destOrd="0" parTransId="{0B1446F3-FD4B-4A56-A813-7F048BD5B19C}" sibTransId="{C246776B-961F-4536-9254-130B49532532}"/>
    <dgm:cxn modelId="{2DC258DD-5B17-48ED-B615-A870FF144073}" type="presOf" srcId="{BE4DE724-AB3C-4DA7-896D-B10E452E9320}" destId="{504B3768-F111-468B-90F9-E55A15129D12}" srcOrd="0" destOrd="0" presId="urn:microsoft.com/office/officeart/2005/8/layout/orgChart1"/>
    <dgm:cxn modelId="{08ABC5E6-8934-4C91-AA8D-B13C109E025C}" type="presOf" srcId="{6260C75D-0628-4A4D-818F-7DA6CAE4710C}" destId="{AF35356A-D44A-4A23-921A-43F3FAEB51A2}" srcOrd="0" destOrd="0" presId="urn:microsoft.com/office/officeart/2005/8/layout/orgChart1"/>
    <dgm:cxn modelId="{CE4808CC-7FB1-4091-B588-48428E4A9FEC}" type="presParOf" srcId="{AF35356A-D44A-4A23-921A-43F3FAEB51A2}" destId="{1C7B2A3E-4C0A-4E6F-87C0-4A59CC325C3F}" srcOrd="0" destOrd="0" presId="urn:microsoft.com/office/officeart/2005/8/layout/orgChart1"/>
    <dgm:cxn modelId="{EDF88F36-2AF9-40AA-8F8F-A8BD0C9DDBC7}" type="presParOf" srcId="{1C7B2A3E-4C0A-4E6F-87C0-4A59CC325C3F}" destId="{CD7419C8-CE7E-40F8-9C98-B8C8E66E651F}" srcOrd="0" destOrd="0" presId="urn:microsoft.com/office/officeart/2005/8/layout/orgChart1"/>
    <dgm:cxn modelId="{E27C78F0-6A89-4FA0-A7A4-8F4CA5E4D278}" type="presParOf" srcId="{CD7419C8-CE7E-40F8-9C98-B8C8E66E651F}" destId="{504B3768-F111-468B-90F9-E55A15129D12}" srcOrd="0" destOrd="0" presId="urn:microsoft.com/office/officeart/2005/8/layout/orgChart1"/>
    <dgm:cxn modelId="{FF8BB291-7F1A-4E22-8D71-D1B538F0EBE3}" type="presParOf" srcId="{CD7419C8-CE7E-40F8-9C98-B8C8E66E651F}" destId="{716009C3-F0B1-4044-85F1-4887A6B4D2D8}" srcOrd="1" destOrd="0" presId="urn:microsoft.com/office/officeart/2005/8/layout/orgChart1"/>
    <dgm:cxn modelId="{7DBFE454-40C0-4475-8E39-1C67BF6E655E}" type="presParOf" srcId="{1C7B2A3E-4C0A-4E6F-87C0-4A59CC325C3F}" destId="{6C329EC3-FFF5-475C-AD03-8C7D1953CD14}" srcOrd="1" destOrd="0" presId="urn:microsoft.com/office/officeart/2005/8/layout/orgChart1"/>
    <dgm:cxn modelId="{2EE75132-1441-4BE2-8EEB-0CA2F479B3C4}" type="presParOf" srcId="{6C329EC3-FFF5-475C-AD03-8C7D1953CD14}" destId="{14BB0B4A-2EC1-42B0-B53E-72C2F38F69CE}" srcOrd="0" destOrd="0" presId="urn:microsoft.com/office/officeart/2005/8/layout/orgChart1"/>
    <dgm:cxn modelId="{486D3282-122B-43BF-831C-3D65F6F92859}" type="presParOf" srcId="{6C329EC3-FFF5-475C-AD03-8C7D1953CD14}" destId="{03ACB393-D5F7-435E-995A-A6B3868844C2}" srcOrd="1" destOrd="0" presId="urn:microsoft.com/office/officeart/2005/8/layout/orgChart1"/>
    <dgm:cxn modelId="{43C2D03E-BE76-4B10-903F-2276581F01EC}" type="presParOf" srcId="{03ACB393-D5F7-435E-995A-A6B3868844C2}" destId="{2EB515E0-8EE6-4490-A26D-F958763E4E38}" srcOrd="0" destOrd="0" presId="urn:microsoft.com/office/officeart/2005/8/layout/orgChart1"/>
    <dgm:cxn modelId="{FBB1519E-FF1A-4735-AE01-B60A9504EB04}" type="presParOf" srcId="{2EB515E0-8EE6-4490-A26D-F958763E4E38}" destId="{CFDBFC22-441A-4281-A2E0-5EF859F5C52A}" srcOrd="0" destOrd="0" presId="urn:microsoft.com/office/officeart/2005/8/layout/orgChart1"/>
    <dgm:cxn modelId="{332D3D5B-CA1E-4BEB-A964-8043EF0A069A}" type="presParOf" srcId="{2EB515E0-8EE6-4490-A26D-F958763E4E38}" destId="{6421ECB8-1293-4605-8C09-327E98FC793C}" srcOrd="1" destOrd="0" presId="urn:microsoft.com/office/officeart/2005/8/layout/orgChart1"/>
    <dgm:cxn modelId="{3D62DED7-DA66-4887-A3CA-E4211B233FA6}" type="presParOf" srcId="{03ACB393-D5F7-435E-995A-A6B3868844C2}" destId="{49958E14-6758-47F8-925A-840A126EF74E}" srcOrd="1" destOrd="0" presId="urn:microsoft.com/office/officeart/2005/8/layout/orgChart1"/>
    <dgm:cxn modelId="{83E8846A-9BB4-464A-9AAB-7FA299FEBD8B}" type="presParOf" srcId="{03ACB393-D5F7-435E-995A-A6B3868844C2}" destId="{746F61F2-1704-420B-9D7A-544C76AE4BE4}" srcOrd="2" destOrd="0" presId="urn:microsoft.com/office/officeart/2005/8/layout/orgChart1"/>
    <dgm:cxn modelId="{9B4BDAEA-4461-4E23-A4C7-C4B9577C048E}" type="presParOf" srcId="{6C329EC3-FFF5-475C-AD03-8C7D1953CD14}" destId="{D26C20BE-B770-49D1-BBD0-36E7E92D5946}" srcOrd="2" destOrd="0" presId="urn:microsoft.com/office/officeart/2005/8/layout/orgChart1"/>
    <dgm:cxn modelId="{4E987921-CC17-44EB-A8F0-94E64F17BE79}" type="presParOf" srcId="{6C329EC3-FFF5-475C-AD03-8C7D1953CD14}" destId="{D833AACB-865F-425D-A291-EC441A4AAA8F}" srcOrd="3" destOrd="0" presId="urn:microsoft.com/office/officeart/2005/8/layout/orgChart1"/>
    <dgm:cxn modelId="{0651DA3B-44A5-400E-924C-7945984E2E47}" type="presParOf" srcId="{D833AACB-865F-425D-A291-EC441A4AAA8F}" destId="{1BFB9CFC-D81A-4FFC-B253-CAEC6F66A579}" srcOrd="0" destOrd="0" presId="urn:microsoft.com/office/officeart/2005/8/layout/orgChart1"/>
    <dgm:cxn modelId="{444FE4F5-47FF-46FB-AC4C-B5E5F0CAA298}" type="presParOf" srcId="{1BFB9CFC-D81A-4FFC-B253-CAEC6F66A579}" destId="{97CA4F94-1322-46CA-A09B-998E7231498C}" srcOrd="0" destOrd="0" presId="urn:microsoft.com/office/officeart/2005/8/layout/orgChart1"/>
    <dgm:cxn modelId="{C4FD5AF2-A07D-42C8-B08B-0D228E60395D}" type="presParOf" srcId="{1BFB9CFC-D81A-4FFC-B253-CAEC6F66A579}" destId="{23E9D6BB-79EB-4B15-B82A-0B9AA3ECFC77}" srcOrd="1" destOrd="0" presId="urn:microsoft.com/office/officeart/2005/8/layout/orgChart1"/>
    <dgm:cxn modelId="{F86436C0-7DCB-4E10-A470-9C7FCD45164F}" type="presParOf" srcId="{D833AACB-865F-425D-A291-EC441A4AAA8F}" destId="{BCDBEE04-E5B5-427E-BC17-E06586FAD210}" srcOrd="1" destOrd="0" presId="urn:microsoft.com/office/officeart/2005/8/layout/orgChart1"/>
    <dgm:cxn modelId="{E6D9DA23-BF96-41D2-8E07-7250089934D2}" type="presParOf" srcId="{D833AACB-865F-425D-A291-EC441A4AAA8F}" destId="{6D4A25B3-4FC6-4FB2-842C-014E131A173C}" srcOrd="2" destOrd="0" presId="urn:microsoft.com/office/officeart/2005/8/layout/orgChart1"/>
    <dgm:cxn modelId="{8D7399FE-DF0B-421A-BBD7-A16CDBD1F0A7}" type="presParOf" srcId="{6C329EC3-FFF5-475C-AD03-8C7D1953CD14}" destId="{330332B2-C955-47A9-898B-8B6227D99C26}" srcOrd="4" destOrd="0" presId="urn:microsoft.com/office/officeart/2005/8/layout/orgChart1"/>
    <dgm:cxn modelId="{D4E40394-2C1D-47E3-B8ED-64673311A612}" type="presParOf" srcId="{6C329EC3-FFF5-475C-AD03-8C7D1953CD14}" destId="{2B8C16D7-1816-4AA3-83BA-DCC20A9582E2}" srcOrd="5" destOrd="0" presId="urn:microsoft.com/office/officeart/2005/8/layout/orgChart1"/>
    <dgm:cxn modelId="{1D099AA3-4F60-4143-82FE-833AEEC21800}" type="presParOf" srcId="{2B8C16D7-1816-4AA3-83BA-DCC20A9582E2}" destId="{4495A009-76BF-4477-829D-7D0BE0D7FE4C}" srcOrd="0" destOrd="0" presId="urn:microsoft.com/office/officeart/2005/8/layout/orgChart1"/>
    <dgm:cxn modelId="{475B340C-9CF8-498D-A2C2-109F3BDE82F5}" type="presParOf" srcId="{4495A009-76BF-4477-829D-7D0BE0D7FE4C}" destId="{5F253DA8-79BC-4BC2-BD36-6845E42C12C6}" srcOrd="0" destOrd="0" presId="urn:microsoft.com/office/officeart/2005/8/layout/orgChart1"/>
    <dgm:cxn modelId="{9FEDBD80-CCFD-46EB-ACF9-E9F7DDD5D477}" type="presParOf" srcId="{4495A009-76BF-4477-829D-7D0BE0D7FE4C}" destId="{9516F018-4772-4713-8A0E-3BD99C4C0819}" srcOrd="1" destOrd="0" presId="urn:microsoft.com/office/officeart/2005/8/layout/orgChart1"/>
    <dgm:cxn modelId="{20572A56-A11C-403F-A6A8-AFCBF67213A9}" type="presParOf" srcId="{2B8C16D7-1816-4AA3-83BA-DCC20A9582E2}" destId="{E2746AEB-2CC3-4B99-BE03-8B7D3C6DAA71}" srcOrd="1" destOrd="0" presId="urn:microsoft.com/office/officeart/2005/8/layout/orgChart1"/>
    <dgm:cxn modelId="{62DB8475-6D0A-48FB-BFB2-484C96282A09}" type="presParOf" srcId="{2B8C16D7-1816-4AA3-83BA-DCC20A9582E2}" destId="{90BAFB85-5C25-43E0-86C2-8B0E68B2A7D4}" srcOrd="2" destOrd="0" presId="urn:microsoft.com/office/officeart/2005/8/layout/orgChart1"/>
    <dgm:cxn modelId="{C67B851F-8D69-4398-8C31-C63E3342450D}" type="presParOf" srcId="{6C329EC3-FFF5-475C-AD03-8C7D1953CD14}" destId="{4BECF6E1-8942-4413-87D6-A2FCF7179A3B}" srcOrd="6" destOrd="0" presId="urn:microsoft.com/office/officeart/2005/8/layout/orgChart1"/>
    <dgm:cxn modelId="{87E83F4F-04FA-45B7-8CCD-88D4FE45F5DA}" type="presParOf" srcId="{6C329EC3-FFF5-475C-AD03-8C7D1953CD14}" destId="{78A8925F-34F5-4496-862D-D76C052114D9}" srcOrd="7" destOrd="0" presId="urn:microsoft.com/office/officeart/2005/8/layout/orgChart1"/>
    <dgm:cxn modelId="{EFAAC054-E8F7-4399-9116-2AB3489450EC}" type="presParOf" srcId="{78A8925F-34F5-4496-862D-D76C052114D9}" destId="{4199DF54-1F57-4B00-8C6E-E6F016B4E61B}" srcOrd="0" destOrd="0" presId="urn:microsoft.com/office/officeart/2005/8/layout/orgChart1"/>
    <dgm:cxn modelId="{5452F6F5-CE4F-43DC-A75E-02E93A83FB2F}" type="presParOf" srcId="{4199DF54-1F57-4B00-8C6E-E6F016B4E61B}" destId="{E661CEA1-37D5-4943-9FB5-0E56FC86FA6A}" srcOrd="0" destOrd="0" presId="urn:microsoft.com/office/officeart/2005/8/layout/orgChart1"/>
    <dgm:cxn modelId="{3FC8B688-CB0E-416D-AEFC-12CA5F064A0B}" type="presParOf" srcId="{4199DF54-1F57-4B00-8C6E-E6F016B4E61B}" destId="{6ECED2AF-5224-4143-B8B5-A37CF81548E7}" srcOrd="1" destOrd="0" presId="urn:microsoft.com/office/officeart/2005/8/layout/orgChart1"/>
    <dgm:cxn modelId="{E907D09E-8770-4148-AA36-2A19BC17F9DE}" type="presParOf" srcId="{78A8925F-34F5-4496-862D-D76C052114D9}" destId="{5BAA152E-8D8E-4255-BAF4-1F2201EB3C35}" srcOrd="1" destOrd="0" presId="urn:microsoft.com/office/officeart/2005/8/layout/orgChart1"/>
    <dgm:cxn modelId="{6BEED69C-2443-447A-BBFA-E85816F1E71F}" type="presParOf" srcId="{78A8925F-34F5-4496-862D-D76C052114D9}" destId="{D5A6E64A-904A-46E2-B6F1-BC1A434A35A2}" srcOrd="2" destOrd="0" presId="urn:microsoft.com/office/officeart/2005/8/layout/orgChart1"/>
    <dgm:cxn modelId="{16F612DA-AD7F-424B-AA86-1DE9FEE44496}" type="presParOf" srcId="{1C7B2A3E-4C0A-4E6F-87C0-4A59CC325C3F}" destId="{A2289940-ABA1-4024-9DE8-874BA9CD7AC3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8239560-A3AD-458A-B1E4-48E4EC6B5FEC}">
      <dsp:nvSpPr>
        <dsp:cNvPr id="0" name=""/>
        <dsp:cNvSpPr/>
      </dsp:nvSpPr>
      <dsp:spPr>
        <a:xfrm>
          <a:off x="4104481" y="1844824"/>
          <a:ext cx="2231010" cy="77440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87200"/>
              </a:lnTo>
              <a:lnTo>
                <a:pt x="2231010" y="387200"/>
              </a:lnTo>
              <a:lnTo>
                <a:pt x="2231010" y="774400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46910E3-6CA0-46BD-BB9E-8E654729CF8E}">
      <dsp:nvSpPr>
        <dsp:cNvPr id="0" name=""/>
        <dsp:cNvSpPr/>
      </dsp:nvSpPr>
      <dsp:spPr>
        <a:xfrm>
          <a:off x="1873471" y="1844824"/>
          <a:ext cx="2231010" cy="774400"/>
        </a:xfrm>
        <a:custGeom>
          <a:avLst/>
          <a:gdLst/>
          <a:ahLst/>
          <a:cxnLst/>
          <a:rect l="0" t="0" r="0" b="0"/>
          <a:pathLst>
            <a:path>
              <a:moveTo>
                <a:pt x="2231010" y="0"/>
              </a:moveTo>
              <a:lnTo>
                <a:pt x="2231010" y="387200"/>
              </a:lnTo>
              <a:lnTo>
                <a:pt x="0" y="387200"/>
              </a:lnTo>
              <a:lnTo>
                <a:pt x="0" y="774400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9DCE199-577A-488E-84BC-14827FE536FB}">
      <dsp:nvSpPr>
        <dsp:cNvPr id="0" name=""/>
        <dsp:cNvSpPr/>
      </dsp:nvSpPr>
      <dsp:spPr>
        <a:xfrm>
          <a:off x="2260671" y="1014"/>
          <a:ext cx="3687620" cy="184381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cs-CZ" altLang="cs-CZ" sz="4000" b="1" i="0" u="none" strike="noStrike" kern="1200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rPr>
            <a:t>Území</a:t>
          </a:r>
        </a:p>
      </dsp:txBody>
      <dsp:txXfrm>
        <a:off x="2260671" y="1014"/>
        <a:ext cx="3687620" cy="1843810"/>
      </dsp:txXfrm>
    </dsp:sp>
    <dsp:sp modelId="{F29F67C9-BFAD-4275-8C66-661C1E5987E5}">
      <dsp:nvSpPr>
        <dsp:cNvPr id="0" name=""/>
        <dsp:cNvSpPr/>
      </dsp:nvSpPr>
      <dsp:spPr>
        <a:xfrm>
          <a:off x="29661" y="2619225"/>
          <a:ext cx="3687620" cy="184381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cs-CZ" altLang="cs-CZ" sz="4000" b="1" i="0" u="none" strike="noStrike" kern="1200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rPr>
            <a:t>Velkoplošná 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cs-CZ" altLang="cs-CZ" sz="4000" b="1" i="0" u="none" strike="noStrike" kern="1200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rPr>
            <a:t>chráněná území</a:t>
          </a:r>
        </a:p>
      </dsp:txBody>
      <dsp:txXfrm>
        <a:off x="29661" y="2619225"/>
        <a:ext cx="3687620" cy="1843810"/>
      </dsp:txXfrm>
    </dsp:sp>
    <dsp:sp modelId="{A538A52D-2A64-4602-B666-A6252FF787F0}">
      <dsp:nvSpPr>
        <dsp:cNvPr id="0" name=""/>
        <dsp:cNvSpPr/>
      </dsp:nvSpPr>
      <dsp:spPr>
        <a:xfrm>
          <a:off x="4491681" y="2619225"/>
          <a:ext cx="3687620" cy="184381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cs-CZ" altLang="cs-CZ" sz="4000" b="1" i="0" u="none" strike="noStrike" kern="1200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rPr>
            <a:t>Maloplošná 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cs-CZ" altLang="cs-CZ" sz="4000" b="1" i="0" u="none" strike="noStrike" kern="1200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rPr>
            <a:t>chráněná území</a:t>
          </a:r>
        </a:p>
      </dsp:txBody>
      <dsp:txXfrm>
        <a:off x="4491681" y="2619225"/>
        <a:ext cx="3687620" cy="184381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52C8B50-CB52-4BDA-96ED-AB3F142BA7F7}">
      <dsp:nvSpPr>
        <dsp:cNvPr id="0" name=""/>
        <dsp:cNvSpPr/>
      </dsp:nvSpPr>
      <dsp:spPr>
        <a:xfrm>
          <a:off x="4114800" y="1872170"/>
          <a:ext cx="2251813" cy="78162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90810"/>
              </a:lnTo>
              <a:lnTo>
                <a:pt x="2251813" y="390810"/>
              </a:lnTo>
              <a:lnTo>
                <a:pt x="2251813" y="781621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6AED16A-73AE-4AD2-8E89-0DBD7E6397B2}">
      <dsp:nvSpPr>
        <dsp:cNvPr id="0" name=""/>
        <dsp:cNvSpPr/>
      </dsp:nvSpPr>
      <dsp:spPr>
        <a:xfrm>
          <a:off x="1862986" y="1872170"/>
          <a:ext cx="2251813" cy="781621"/>
        </a:xfrm>
        <a:custGeom>
          <a:avLst/>
          <a:gdLst/>
          <a:ahLst/>
          <a:cxnLst/>
          <a:rect l="0" t="0" r="0" b="0"/>
          <a:pathLst>
            <a:path>
              <a:moveTo>
                <a:pt x="2251813" y="0"/>
              </a:moveTo>
              <a:lnTo>
                <a:pt x="2251813" y="390810"/>
              </a:lnTo>
              <a:lnTo>
                <a:pt x="0" y="390810"/>
              </a:lnTo>
              <a:lnTo>
                <a:pt x="0" y="781621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82AE3CA-E102-4EFC-8DD5-612C032A4682}">
      <dsp:nvSpPr>
        <dsp:cNvPr id="0" name=""/>
        <dsp:cNvSpPr/>
      </dsp:nvSpPr>
      <dsp:spPr>
        <a:xfrm>
          <a:off x="2253797" y="11168"/>
          <a:ext cx="3722005" cy="186100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035" tIns="26035" rIns="26035" bIns="26035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cs-CZ" altLang="cs-CZ" sz="4100" b="1" i="0" u="none" strike="noStrike" kern="1200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rPr>
            <a:t>Velkoplošná 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cs-CZ" altLang="cs-CZ" sz="4100" b="1" i="0" u="none" strike="noStrike" kern="1200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rPr>
            <a:t>chráněná území</a:t>
          </a:r>
        </a:p>
      </dsp:txBody>
      <dsp:txXfrm>
        <a:off x="2253797" y="11168"/>
        <a:ext cx="3722005" cy="1861002"/>
      </dsp:txXfrm>
    </dsp:sp>
    <dsp:sp modelId="{474FC735-A421-41E3-9537-66204FA6A6E3}">
      <dsp:nvSpPr>
        <dsp:cNvPr id="0" name=""/>
        <dsp:cNvSpPr/>
      </dsp:nvSpPr>
      <dsp:spPr>
        <a:xfrm>
          <a:off x="1984" y="2653792"/>
          <a:ext cx="3722005" cy="186100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035" tIns="26035" rIns="26035" bIns="26035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cs-CZ" altLang="cs-CZ" sz="4100" b="1" i="0" u="none" strike="noStrike" kern="1200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rPr>
            <a:t>Národní parky</a:t>
          </a:r>
        </a:p>
      </dsp:txBody>
      <dsp:txXfrm>
        <a:off x="1984" y="2653792"/>
        <a:ext cx="3722005" cy="1861002"/>
      </dsp:txXfrm>
    </dsp:sp>
    <dsp:sp modelId="{5F7933AE-B3C0-4F7C-98C5-777FEEE5D9BC}">
      <dsp:nvSpPr>
        <dsp:cNvPr id="0" name=""/>
        <dsp:cNvSpPr/>
      </dsp:nvSpPr>
      <dsp:spPr>
        <a:xfrm>
          <a:off x="4505610" y="2653792"/>
          <a:ext cx="3722005" cy="186100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035" tIns="26035" rIns="26035" bIns="26035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cs-CZ" altLang="cs-CZ" sz="4100" b="1" i="0" u="none" strike="noStrike" kern="1200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rPr>
            <a:t>Chráněné 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cs-CZ" altLang="cs-CZ" sz="4100" b="1" i="0" u="none" strike="noStrike" kern="1200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rPr>
            <a:t>krajinné oblasti</a:t>
          </a:r>
        </a:p>
      </dsp:txBody>
      <dsp:txXfrm>
        <a:off x="4505610" y="2653792"/>
        <a:ext cx="3722005" cy="1861002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BECF6E1-8942-4413-87D6-A2FCF7179A3B}">
      <dsp:nvSpPr>
        <dsp:cNvPr id="0" name=""/>
        <dsp:cNvSpPr/>
      </dsp:nvSpPr>
      <dsp:spPr>
        <a:xfrm>
          <a:off x="4104480" y="2046053"/>
          <a:ext cx="3214654" cy="37194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85971"/>
              </a:lnTo>
              <a:lnTo>
                <a:pt x="3214654" y="185971"/>
              </a:lnTo>
              <a:lnTo>
                <a:pt x="3214654" y="371943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30332B2-C955-47A9-898B-8B6227D99C26}">
      <dsp:nvSpPr>
        <dsp:cNvPr id="0" name=""/>
        <dsp:cNvSpPr/>
      </dsp:nvSpPr>
      <dsp:spPr>
        <a:xfrm>
          <a:off x="4104480" y="2046053"/>
          <a:ext cx="1071551" cy="37194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85971"/>
              </a:lnTo>
              <a:lnTo>
                <a:pt x="1071551" y="185971"/>
              </a:lnTo>
              <a:lnTo>
                <a:pt x="1071551" y="371943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26C20BE-B770-49D1-BBD0-36E7E92D5946}">
      <dsp:nvSpPr>
        <dsp:cNvPr id="0" name=""/>
        <dsp:cNvSpPr/>
      </dsp:nvSpPr>
      <dsp:spPr>
        <a:xfrm>
          <a:off x="3032929" y="2046053"/>
          <a:ext cx="1071551" cy="371943"/>
        </a:xfrm>
        <a:custGeom>
          <a:avLst/>
          <a:gdLst/>
          <a:ahLst/>
          <a:cxnLst/>
          <a:rect l="0" t="0" r="0" b="0"/>
          <a:pathLst>
            <a:path>
              <a:moveTo>
                <a:pt x="1071551" y="0"/>
              </a:moveTo>
              <a:lnTo>
                <a:pt x="1071551" y="185971"/>
              </a:lnTo>
              <a:lnTo>
                <a:pt x="0" y="185971"/>
              </a:lnTo>
              <a:lnTo>
                <a:pt x="0" y="371943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4BB0B4A-2EC1-42B0-B53E-72C2F38F69CE}">
      <dsp:nvSpPr>
        <dsp:cNvPr id="0" name=""/>
        <dsp:cNvSpPr/>
      </dsp:nvSpPr>
      <dsp:spPr>
        <a:xfrm>
          <a:off x="889826" y="2046053"/>
          <a:ext cx="3214654" cy="371943"/>
        </a:xfrm>
        <a:custGeom>
          <a:avLst/>
          <a:gdLst/>
          <a:ahLst/>
          <a:cxnLst/>
          <a:rect l="0" t="0" r="0" b="0"/>
          <a:pathLst>
            <a:path>
              <a:moveTo>
                <a:pt x="3214654" y="0"/>
              </a:moveTo>
              <a:lnTo>
                <a:pt x="3214654" y="185971"/>
              </a:lnTo>
              <a:lnTo>
                <a:pt x="0" y="185971"/>
              </a:lnTo>
              <a:lnTo>
                <a:pt x="0" y="371943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04B3768-F111-468B-90F9-E55A15129D12}">
      <dsp:nvSpPr>
        <dsp:cNvPr id="0" name=""/>
        <dsp:cNvSpPr/>
      </dsp:nvSpPr>
      <dsp:spPr>
        <a:xfrm>
          <a:off x="3218901" y="1160473"/>
          <a:ext cx="1771159" cy="88557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65" tIns="12065" rIns="12065" bIns="12065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cs-CZ" altLang="cs-CZ" sz="1900" b="1" i="0" u="none" strike="noStrike" kern="1200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rPr>
            <a:t>Maloplošná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cs-CZ" altLang="cs-CZ" sz="1900" b="1" i="0" u="none" strike="noStrike" kern="1200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rPr>
            <a:t> chráněná území</a:t>
          </a:r>
        </a:p>
      </dsp:txBody>
      <dsp:txXfrm>
        <a:off x="3218901" y="1160473"/>
        <a:ext cx="1771159" cy="885579"/>
      </dsp:txXfrm>
    </dsp:sp>
    <dsp:sp modelId="{CFDBFC22-441A-4281-A2E0-5EF859F5C52A}">
      <dsp:nvSpPr>
        <dsp:cNvPr id="0" name=""/>
        <dsp:cNvSpPr/>
      </dsp:nvSpPr>
      <dsp:spPr>
        <a:xfrm>
          <a:off x="4246" y="2417996"/>
          <a:ext cx="1771159" cy="88557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65" tIns="12065" rIns="12065" bIns="12065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cs-CZ" altLang="cs-CZ" sz="1900" b="0" i="0" u="none" strike="noStrike" kern="1200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rPr>
            <a:t>Národní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cs-CZ" altLang="cs-CZ" sz="1900" b="0" i="0" u="none" strike="noStrike" kern="1200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rPr>
            <a:t> přírodní rezervace</a:t>
          </a:r>
        </a:p>
      </dsp:txBody>
      <dsp:txXfrm>
        <a:off x="4246" y="2417996"/>
        <a:ext cx="1771159" cy="885579"/>
      </dsp:txXfrm>
    </dsp:sp>
    <dsp:sp modelId="{97CA4F94-1322-46CA-A09B-998E7231498C}">
      <dsp:nvSpPr>
        <dsp:cNvPr id="0" name=""/>
        <dsp:cNvSpPr/>
      </dsp:nvSpPr>
      <dsp:spPr>
        <a:xfrm>
          <a:off x="2147349" y="2417996"/>
          <a:ext cx="1771159" cy="88557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65" tIns="12065" rIns="12065" bIns="12065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cs-CZ" altLang="cs-CZ" sz="1900" b="0" i="0" u="none" strike="noStrike" kern="1200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rPr>
            <a:t>Národní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cs-CZ" altLang="cs-CZ" sz="1900" b="0" i="0" u="none" strike="noStrike" kern="1200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rPr>
            <a:t> přírodní památky</a:t>
          </a:r>
        </a:p>
      </dsp:txBody>
      <dsp:txXfrm>
        <a:off x="2147349" y="2417996"/>
        <a:ext cx="1771159" cy="885579"/>
      </dsp:txXfrm>
    </dsp:sp>
    <dsp:sp modelId="{5F253DA8-79BC-4BC2-BD36-6845E42C12C6}">
      <dsp:nvSpPr>
        <dsp:cNvPr id="0" name=""/>
        <dsp:cNvSpPr/>
      </dsp:nvSpPr>
      <dsp:spPr>
        <a:xfrm>
          <a:off x="4290452" y="2417996"/>
          <a:ext cx="1771159" cy="88557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65" tIns="12065" rIns="12065" bIns="12065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cs-CZ" altLang="cs-CZ" sz="1900" b="0" i="0" u="none" strike="noStrike" kern="1200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rPr>
            <a:t>Přírodní rezervace</a:t>
          </a:r>
        </a:p>
      </dsp:txBody>
      <dsp:txXfrm>
        <a:off x="4290452" y="2417996"/>
        <a:ext cx="1771159" cy="885579"/>
      </dsp:txXfrm>
    </dsp:sp>
    <dsp:sp modelId="{E661CEA1-37D5-4943-9FB5-0E56FC86FA6A}">
      <dsp:nvSpPr>
        <dsp:cNvPr id="0" name=""/>
        <dsp:cNvSpPr/>
      </dsp:nvSpPr>
      <dsp:spPr>
        <a:xfrm>
          <a:off x="6433556" y="2417996"/>
          <a:ext cx="1771159" cy="88557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65" tIns="12065" rIns="12065" bIns="12065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cs-CZ" altLang="cs-CZ" sz="1900" b="0" i="0" u="none" strike="noStrike" kern="1200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rPr>
            <a:t>Přírodní památky</a:t>
          </a:r>
        </a:p>
      </dsp:txBody>
      <dsp:txXfrm>
        <a:off x="6433556" y="2417996"/>
        <a:ext cx="1771159" cy="88557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cs-CZ"/>
              <a:t>Klepnutím lze upravit styl předlohy podnadpisů.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F33AC75-3B94-48F0-8D15-69AA1533AD89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7530162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91464AF-B3DD-4FFE-9799-46B71202E1BF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2043485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478C21F-99FE-4EDE-A9D4-027DC7322F47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6872723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dgm" preserve="1">
  <p:cSld name="Nadpis a diagram nebo organizační sché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jekt SmartArt 2"/>
          <p:cNvSpPr>
            <a:spLocks noGrp="1"/>
          </p:cNvSpPr>
          <p:nvPr>
            <p:ph type="dgm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endParaRPr lang="cs-CZ" noProof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B1F09FA-F2C3-4973-B0DB-36785B2E7ADD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489190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F58AD98-6749-4889-B7C0-034E2311741B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0475562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17C9DBE-658D-4394-8097-2C4AC0BB7145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4997058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5C996DA-A5C3-4A0A-BEA7-9A316537FFC5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4211128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8E741CB-639A-4A3F-B237-5878E55C5D39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6729243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C04491D-A821-43AB-A784-27D5EF1A4C91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8967266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4CFBF78-0E80-4B2C-8E85-46777E306571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5993627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C5C02DB-4BC9-4FBC-8C47-AC5A16C2C74E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5502177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cs-CZ" noProof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2349836-8BAD-4C20-9FB2-5CBE8C258AF3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6238246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pattFill prst="smCheck">
          <a:fgClr>
            <a:schemeClr val="folHlink"/>
          </a:fgClr>
          <a:bgClr>
            <a:srgbClr val="FFFF99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/>
              <a:t>Klepnutím lze upravit styl předlohy nadpisů.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/>
              <a:t>Klepnutím lze upravit styly předlohy textu.</a:t>
            </a:r>
          </a:p>
          <a:p>
            <a:pPr lvl="1"/>
            <a:r>
              <a:rPr lang="cs-CZ" altLang="cs-CZ"/>
              <a:t>Druhá úroveň</a:t>
            </a:r>
          </a:p>
          <a:p>
            <a:pPr lvl="2"/>
            <a:r>
              <a:rPr lang="cs-CZ" altLang="cs-CZ"/>
              <a:t>Třetí úroveň</a:t>
            </a:r>
          </a:p>
          <a:p>
            <a:pPr lvl="3"/>
            <a:r>
              <a:rPr lang="cs-CZ" altLang="cs-CZ"/>
              <a:t>Čtvrtá úroveň</a:t>
            </a:r>
          </a:p>
          <a:p>
            <a:pPr lvl="4"/>
            <a:r>
              <a:rPr lang="cs-CZ" altLang="cs-CZ"/>
              <a:t>Pátá úroveň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 smtClean="0"/>
            </a:lvl1pPr>
          </a:lstStyle>
          <a:p>
            <a:pPr>
              <a:defRPr/>
            </a:pPr>
            <a:fld id="{7D340E06-74FE-40B9-ABCA-D0AB6CBE5B89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1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diagramLayout" Target="../diagrams/layout2.xml"/><Relationship Id="rId7" Type="http://schemas.openxmlformats.org/officeDocument/2006/relationships/image" Target="../media/image7.png"/><Relationship Id="rId12" Type="http://schemas.openxmlformats.org/officeDocument/2006/relationships/image" Target="../media/image12.pn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12.xml"/><Relationship Id="rId6" Type="http://schemas.microsoft.com/office/2007/relationships/diagramDrawing" Target="../diagrams/drawing2.xml"/><Relationship Id="rId11" Type="http://schemas.openxmlformats.org/officeDocument/2006/relationships/image" Target="../media/image11.jpeg"/><Relationship Id="rId5" Type="http://schemas.openxmlformats.org/officeDocument/2006/relationships/diagramColors" Target="../diagrams/colors2.xml"/><Relationship Id="rId10" Type="http://schemas.openxmlformats.org/officeDocument/2006/relationships/image" Target="../media/image10.jpeg"/><Relationship Id="rId4" Type="http://schemas.openxmlformats.org/officeDocument/2006/relationships/diagramQuickStyle" Target="../diagrams/quickStyle2.xml"/><Relationship Id="rId9" Type="http://schemas.openxmlformats.org/officeDocument/2006/relationships/image" Target="../media/image9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4213" y="333375"/>
            <a:ext cx="7772400" cy="1470025"/>
          </a:xfrm>
        </p:spPr>
        <p:txBody>
          <a:bodyPr/>
          <a:lstStyle/>
          <a:p>
            <a:pPr eaLnBrk="1" hangingPunct="1"/>
            <a:r>
              <a:rPr lang="cs-CZ" altLang="cs-CZ" sz="5400" b="1">
                <a:solidFill>
                  <a:srgbClr val="006666"/>
                </a:solidFill>
              </a:rPr>
              <a:t>Ochrana přírody v ČR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eaLnBrk="1" hangingPunct="1"/>
            <a:endParaRPr lang="cs-CZ" altLang="cs-CZ"/>
          </a:p>
        </p:txBody>
      </p:sp>
      <p:pic>
        <p:nvPicPr>
          <p:cNvPr id="5124" name="Picture 4" descr="petrák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450" y="1628775"/>
            <a:ext cx="6546850" cy="4910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/>
          <p:cNvGraphicFramePr/>
          <p:nvPr/>
        </p:nvGraphicFramePr>
        <p:xfrm>
          <a:off x="468313" y="981075"/>
          <a:ext cx="8208962" cy="44640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085" name="Text Box 18"/>
          <p:cNvSpPr txBox="1">
            <a:spLocks noChangeArrowheads="1"/>
          </p:cNvSpPr>
          <p:nvPr/>
        </p:nvSpPr>
        <p:spPr bwMode="auto">
          <a:xfrm>
            <a:off x="539750" y="5734050"/>
            <a:ext cx="1800225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endParaRPr lang="cs-CZ" altLang="cs-CZ" sz="1800"/>
          </a:p>
        </p:txBody>
      </p:sp>
      <p:sp>
        <p:nvSpPr>
          <p:cNvPr id="12307" name="Text Box 19"/>
          <p:cNvSpPr txBox="1">
            <a:spLocks noChangeArrowheads="1"/>
          </p:cNvSpPr>
          <p:nvPr/>
        </p:nvSpPr>
        <p:spPr bwMode="auto">
          <a:xfrm>
            <a:off x="250825" y="5661025"/>
            <a:ext cx="2017713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cs-CZ" altLang="cs-CZ" sz="1800">
                <a:solidFill>
                  <a:srgbClr val="FF0000"/>
                </a:solidFill>
              </a:rPr>
              <a:t>Praděd, Špraněk,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cs-CZ" altLang="cs-CZ" sz="1800">
                <a:solidFill>
                  <a:srgbClr val="FF0000"/>
                </a:solidFill>
              </a:rPr>
              <a:t>Vývěry Punkvy,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cs-CZ" altLang="cs-CZ" sz="1800">
                <a:solidFill>
                  <a:srgbClr val="FF0000"/>
                </a:solidFill>
              </a:rPr>
              <a:t>K. Sněžník</a:t>
            </a:r>
          </a:p>
        </p:txBody>
      </p:sp>
      <p:sp>
        <p:nvSpPr>
          <p:cNvPr id="3087" name="Text Box 20"/>
          <p:cNvSpPr txBox="1">
            <a:spLocks noChangeArrowheads="1"/>
          </p:cNvSpPr>
          <p:nvPr/>
        </p:nvSpPr>
        <p:spPr bwMode="auto">
          <a:xfrm>
            <a:off x="2700338" y="5661025"/>
            <a:ext cx="1800225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endParaRPr lang="cs-CZ" altLang="cs-CZ" sz="1800"/>
          </a:p>
        </p:txBody>
      </p:sp>
      <p:sp>
        <p:nvSpPr>
          <p:cNvPr id="12309" name="Text Box 21"/>
          <p:cNvSpPr txBox="1">
            <a:spLocks noChangeArrowheads="1"/>
          </p:cNvSpPr>
          <p:nvPr/>
        </p:nvSpPr>
        <p:spPr bwMode="auto">
          <a:xfrm>
            <a:off x="2627313" y="5805488"/>
            <a:ext cx="1944687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cs-CZ" altLang="cs-CZ" sz="1800">
                <a:solidFill>
                  <a:srgbClr val="FF0000"/>
                </a:solidFill>
              </a:rPr>
              <a:t>Růžičkův lom, Pravčická brána</a:t>
            </a:r>
          </a:p>
        </p:txBody>
      </p:sp>
      <p:sp>
        <p:nvSpPr>
          <p:cNvPr id="12310" name="Text Box 22"/>
          <p:cNvSpPr txBox="1">
            <a:spLocks noChangeArrowheads="1"/>
          </p:cNvSpPr>
          <p:nvPr/>
        </p:nvSpPr>
        <p:spPr bwMode="auto">
          <a:xfrm>
            <a:off x="4932363" y="5805488"/>
            <a:ext cx="1728787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cs-CZ" altLang="cs-CZ" sz="1800">
                <a:solidFill>
                  <a:srgbClr val="FF0000"/>
                </a:solidFill>
              </a:rPr>
              <a:t>Zemská brána</a:t>
            </a:r>
          </a:p>
        </p:txBody>
      </p:sp>
      <p:sp>
        <p:nvSpPr>
          <p:cNvPr id="12311" name="Text Box 23"/>
          <p:cNvSpPr txBox="1">
            <a:spLocks noChangeArrowheads="1"/>
          </p:cNvSpPr>
          <p:nvPr/>
        </p:nvSpPr>
        <p:spPr bwMode="auto">
          <a:xfrm>
            <a:off x="7019925" y="5805488"/>
            <a:ext cx="1584325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cs-CZ" altLang="cs-CZ" sz="1800">
                <a:solidFill>
                  <a:srgbClr val="FF0000"/>
                </a:solidFill>
              </a:rPr>
              <a:t>Kaštanka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23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23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23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123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307" grpId="0"/>
      <p:bldP spid="12309" grpId="0"/>
      <p:bldP spid="12311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642938" y="357188"/>
            <a:ext cx="7858125" cy="76993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cs-CZ" sz="4400" b="1" dirty="0">
                <a:solidFill>
                  <a:srgbClr val="006666"/>
                </a:solidFill>
                <a:latin typeface="+mj-lt"/>
              </a:rPr>
              <a:t>Chování návštěvníků</a:t>
            </a:r>
          </a:p>
        </p:txBody>
      </p:sp>
      <p:sp>
        <p:nvSpPr>
          <p:cNvPr id="3" name="TextovéPole 2"/>
          <p:cNvSpPr txBox="1">
            <a:spLocks noChangeArrowheads="1"/>
          </p:cNvSpPr>
          <p:nvPr/>
        </p:nvSpPr>
        <p:spPr bwMode="auto">
          <a:xfrm>
            <a:off x="250825" y="1571625"/>
            <a:ext cx="8785225" cy="4211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>
                <a:srgbClr val="FF0000"/>
              </a:buClr>
              <a:buSzPct val="200000"/>
              <a:buFont typeface="Wingdings" panose="05000000000000000000" pitchFamily="2" charset="2"/>
              <a:buChar char="è"/>
            </a:pPr>
            <a:r>
              <a:rPr lang="cs-CZ" altLang="cs-CZ" sz="1800"/>
              <a:t> </a:t>
            </a:r>
            <a:r>
              <a:rPr lang="cs-CZ" altLang="cs-CZ" sz="3600" b="1">
                <a:solidFill>
                  <a:srgbClr val="FF0000"/>
                </a:solidFill>
              </a:rPr>
              <a:t>Chovají se tiše</a:t>
            </a:r>
          </a:p>
          <a:p>
            <a:pPr eaLnBrk="1" hangingPunct="1">
              <a:spcBef>
                <a:spcPct val="0"/>
              </a:spcBef>
              <a:buFont typeface="Wingdings" panose="05000000000000000000" pitchFamily="2" charset="2"/>
              <a:buChar char="è"/>
            </a:pPr>
            <a:r>
              <a:rPr lang="cs-CZ" altLang="cs-CZ" sz="3600" b="1">
                <a:solidFill>
                  <a:srgbClr val="FF0000"/>
                </a:solidFill>
              </a:rPr>
              <a:t>Pohybují se po vyznačených cestách </a:t>
            </a:r>
          </a:p>
          <a:p>
            <a:pPr eaLnBrk="1" hangingPunct="1">
              <a:spcBef>
                <a:spcPct val="0"/>
              </a:spcBef>
              <a:buFont typeface="Wingdings" panose="05000000000000000000" pitchFamily="2" charset="2"/>
              <a:buChar char="è"/>
            </a:pPr>
            <a:r>
              <a:rPr lang="cs-CZ" altLang="cs-CZ" sz="3600" b="1">
                <a:solidFill>
                  <a:srgbClr val="FF0000"/>
                </a:solidFill>
              </a:rPr>
              <a:t>Psa mají na vodítku</a:t>
            </a:r>
          </a:p>
          <a:p>
            <a:pPr eaLnBrk="1" hangingPunct="1">
              <a:spcBef>
                <a:spcPct val="0"/>
              </a:spcBef>
              <a:buFont typeface="Wingdings" panose="05000000000000000000" pitchFamily="2" charset="2"/>
              <a:buChar char="è"/>
            </a:pPr>
            <a:r>
              <a:rPr lang="cs-CZ" altLang="cs-CZ" sz="3600" b="1">
                <a:solidFill>
                  <a:srgbClr val="FF0000"/>
                </a:solidFill>
              </a:rPr>
              <a:t>Netrhají rostliny</a:t>
            </a:r>
          </a:p>
          <a:p>
            <a:pPr eaLnBrk="1" hangingPunct="1">
              <a:spcBef>
                <a:spcPct val="0"/>
              </a:spcBef>
              <a:buFont typeface="Wingdings" panose="05000000000000000000" pitchFamily="2" charset="2"/>
              <a:buChar char="è"/>
            </a:pPr>
            <a:r>
              <a:rPr lang="cs-CZ" altLang="cs-CZ" sz="3600" b="1">
                <a:solidFill>
                  <a:srgbClr val="FF0000"/>
                </a:solidFill>
              </a:rPr>
              <a:t>Neruší živočichy</a:t>
            </a:r>
          </a:p>
          <a:p>
            <a:pPr eaLnBrk="1" hangingPunct="1">
              <a:spcBef>
                <a:spcPct val="0"/>
              </a:spcBef>
              <a:buFont typeface="Wingdings" panose="05000000000000000000" pitchFamily="2" charset="2"/>
              <a:buChar char="è"/>
            </a:pPr>
            <a:r>
              <a:rPr lang="cs-CZ" altLang="cs-CZ" sz="3600" b="1">
                <a:solidFill>
                  <a:srgbClr val="FF0000"/>
                </a:solidFill>
              </a:rPr>
              <a:t>Neodhazují odpadky</a:t>
            </a:r>
          </a:p>
          <a:p>
            <a:pPr eaLnBrk="1" hangingPunct="1">
              <a:spcBef>
                <a:spcPct val="0"/>
              </a:spcBef>
              <a:buFont typeface="Wingdings" panose="05000000000000000000" pitchFamily="2" charset="2"/>
              <a:buChar char="è"/>
            </a:pPr>
            <a:r>
              <a:rPr lang="cs-CZ" altLang="cs-CZ" sz="3600" b="1">
                <a:solidFill>
                  <a:srgbClr val="FF0000"/>
                </a:solidFill>
              </a:rPr>
              <a:t>Nezapalují ohně</a:t>
            </a:r>
          </a:p>
          <a:p>
            <a:pPr eaLnBrk="1" hangingPunct="1">
              <a:spcBef>
                <a:spcPct val="0"/>
              </a:spcBef>
            </a:pPr>
            <a:endParaRPr lang="cs-CZ" altLang="cs-CZ" sz="18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sz="4000" b="1">
                <a:solidFill>
                  <a:srgbClr val="006666"/>
                </a:solidFill>
              </a:rPr>
              <a:t>Další kategorie ochrany přírody</a:t>
            </a:r>
            <a:br>
              <a:rPr lang="cs-CZ" altLang="cs-CZ" sz="4000" b="1">
                <a:solidFill>
                  <a:srgbClr val="006666"/>
                </a:solidFill>
              </a:rPr>
            </a:br>
            <a:r>
              <a:rPr lang="cs-CZ" altLang="cs-CZ" sz="4000" b="1">
                <a:solidFill>
                  <a:srgbClr val="006666"/>
                </a:solidFill>
              </a:rPr>
              <a:t>-obecně chráněná území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cs-CZ" altLang="cs-CZ" b="1">
                <a:solidFill>
                  <a:srgbClr val="006666"/>
                </a:solidFill>
              </a:rPr>
              <a:t>Přírodní parky</a:t>
            </a:r>
            <a:r>
              <a:rPr lang="cs-CZ" altLang="cs-CZ"/>
              <a:t>  - Kosířsko, Údolí Bystřice</a:t>
            </a:r>
          </a:p>
          <a:p>
            <a:pPr eaLnBrk="1" hangingPunct="1"/>
            <a:r>
              <a:rPr lang="cs-CZ" altLang="cs-CZ" b="1">
                <a:solidFill>
                  <a:srgbClr val="006666"/>
                </a:solidFill>
              </a:rPr>
              <a:t>Památné stromy</a:t>
            </a:r>
          </a:p>
          <a:p>
            <a:pPr eaLnBrk="1" hangingPunct="1"/>
            <a:r>
              <a:rPr lang="cs-CZ" altLang="cs-CZ" b="1">
                <a:solidFill>
                  <a:srgbClr val="006666"/>
                </a:solidFill>
              </a:rPr>
              <a:t>Biocentra</a:t>
            </a:r>
            <a:r>
              <a:rPr lang="cs-CZ" altLang="cs-CZ"/>
              <a:t> – území, která svým stavem umožňují trvalou existenci přirozených nebo jen málo pozměněných ekosystémů</a:t>
            </a:r>
          </a:p>
          <a:p>
            <a:pPr eaLnBrk="1" hangingPunct="1"/>
            <a:r>
              <a:rPr lang="cs-CZ" altLang="cs-CZ" b="1">
                <a:solidFill>
                  <a:srgbClr val="006666"/>
                </a:solidFill>
              </a:rPr>
              <a:t>Chráněné druhy rostlin a živočichů</a:t>
            </a:r>
          </a:p>
        </p:txBody>
      </p:sp>
      <p:pic>
        <p:nvPicPr>
          <p:cNvPr id="2" name="Obrázek 1">
            <a:extLst>
              <a:ext uri="{FF2B5EF4-FFF2-40B4-BE49-F238E27FC236}">
                <a16:creationId xmlns:a16="http://schemas.microsoft.com/office/drawing/2014/main" id="{B1718C5C-EF84-17E6-F157-2FCD2396776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3770" y="4365104"/>
            <a:ext cx="1990725" cy="2295525"/>
          </a:xfrm>
          <a:prstGeom prst="rect">
            <a:avLst/>
          </a:prstGeom>
        </p:spPr>
      </p:pic>
      <p:pic>
        <p:nvPicPr>
          <p:cNvPr id="3" name="Obrázek 2">
            <a:extLst>
              <a:ext uri="{FF2B5EF4-FFF2-40B4-BE49-F238E27FC236}">
                <a16:creationId xmlns:a16="http://schemas.microsoft.com/office/drawing/2014/main" id="{84364364-23A0-7CB5-21CE-C18558D9E4E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96136" y="2386277"/>
            <a:ext cx="3147814" cy="419708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750" y="1643063"/>
            <a:ext cx="3262313" cy="4894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86188" y="2714625"/>
            <a:ext cx="5192712" cy="3524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2" name="TextovéPole 5"/>
          <p:cNvSpPr txBox="1">
            <a:spLocks noChangeArrowheads="1"/>
          </p:cNvSpPr>
          <p:nvPr/>
        </p:nvSpPr>
        <p:spPr bwMode="auto">
          <a:xfrm>
            <a:off x="357188" y="714375"/>
            <a:ext cx="314325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3600" b="1">
                <a:solidFill>
                  <a:srgbClr val="006666"/>
                </a:solidFill>
              </a:rPr>
              <a:t>Vejdova lípa</a:t>
            </a:r>
          </a:p>
        </p:txBody>
      </p:sp>
      <p:sp>
        <p:nvSpPr>
          <p:cNvPr id="12293" name="TextovéPole 6"/>
          <p:cNvSpPr txBox="1">
            <a:spLocks noChangeArrowheads="1"/>
          </p:cNvSpPr>
          <p:nvPr/>
        </p:nvSpPr>
        <p:spPr bwMode="auto">
          <a:xfrm>
            <a:off x="4071938" y="1857375"/>
            <a:ext cx="485775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3600" b="1">
                <a:solidFill>
                  <a:srgbClr val="006666"/>
                </a:solidFill>
              </a:rPr>
              <a:t>Zámecká alej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4" descr="krkonoše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7938" y="5341938"/>
            <a:ext cx="1516062" cy="151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1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sz="3600" b="1">
                <a:solidFill>
                  <a:srgbClr val="006666"/>
                </a:solidFill>
              </a:rPr>
              <a:t>Mezinárodně významná chráněná území</a:t>
            </a:r>
          </a:p>
        </p:txBody>
      </p:sp>
      <p:sp>
        <p:nvSpPr>
          <p:cNvPr id="13316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cs-CZ" altLang="cs-CZ" b="1">
                <a:solidFill>
                  <a:srgbClr val="006666"/>
                </a:solidFill>
              </a:rPr>
              <a:t>Biosférické rezervace</a:t>
            </a:r>
            <a:r>
              <a:rPr lang="cs-CZ" altLang="cs-CZ"/>
              <a:t> – velkopl. CHÚ, </a:t>
            </a:r>
            <a:r>
              <a:rPr lang="cs-CZ" altLang="cs-CZ" sz="2000" i="1"/>
              <a:t>„oblasti s terestrickými, pobřežními nebo mořskými, případně kombinovanými ekosystémy, které jsou mezinárodně uznány v Programu UNESCO Člověk a biosféra“ MaB.</a:t>
            </a:r>
          </a:p>
          <a:p>
            <a:pPr eaLnBrk="1" hangingPunct="1"/>
            <a:r>
              <a:rPr lang="cs-CZ" altLang="cs-CZ" sz="2400" i="1"/>
              <a:t>Od tradičních rezervací se ty biosférické liší  tím, že nejsou zaměřeny pouze na ochranu přírody, ale respektují a podporují ty lidské činnosti v krajině, které vedou k jejímu pozitivnímu trvale udržitelnému využití a rozvoji</a:t>
            </a:r>
          </a:p>
          <a:p>
            <a:pPr eaLnBrk="1" hangingPunct="1">
              <a:buFontTx/>
              <a:buNone/>
            </a:pPr>
            <a:r>
              <a:rPr lang="cs-CZ" altLang="cs-CZ" sz="2400"/>
              <a:t>   </a:t>
            </a:r>
            <a:r>
              <a:rPr lang="cs-CZ" altLang="cs-CZ" b="1">
                <a:solidFill>
                  <a:srgbClr val="006666"/>
                </a:solidFill>
              </a:rPr>
              <a:t>Biosférické rezervace v ČR: </a:t>
            </a:r>
            <a:r>
              <a:rPr lang="cs-CZ" altLang="cs-CZ" b="1">
                <a:solidFill>
                  <a:srgbClr val="FF0000"/>
                </a:solidFill>
              </a:rPr>
              <a:t>Krkonoše,</a:t>
            </a:r>
          </a:p>
          <a:p>
            <a:pPr eaLnBrk="1" hangingPunct="1">
              <a:buFontTx/>
              <a:buNone/>
            </a:pPr>
            <a:r>
              <a:rPr lang="cs-CZ" altLang="cs-CZ" b="1">
                <a:solidFill>
                  <a:srgbClr val="FF0000"/>
                </a:solidFill>
              </a:rPr>
              <a:t>Šumava, Křivoklátsko, Třeboňsko,</a:t>
            </a:r>
          </a:p>
          <a:p>
            <a:pPr eaLnBrk="1" hangingPunct="1">
              <a:buFontTx/>
              <a:buNone/>
            </a:pPr>
            <a:r>
              <a:rPr lang="cs-CZ" altLang="cs-CZ" b="1">
                <a:solidFill>
                  <a:srgbClr val="FF0000"/>
                </a:solidFill>
              </a:rPr>
              <a:t>Pálava, Bílé Karpaty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b="1">
                <a:solidFill>
                  <a:srgbClr val="006666"/>
                </a:solidFill>
              </a:rPr>
              <a:t>Ochrana mokřadů</a:t>
            </a:r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cs-CZ" altLang="cs-CZ" sz="2800" b="1">
                <a:solidFill>
                  <a:srgbClr val="FF0000"/>
                </a:solidFill>
              </a:rPr>
              <a:t>Ramsarská úmluva</a:t>
            </a:r>
            <a:r>
              <a:rPr lang="cs-CZ" altLang="cs-CZ" sz="2800"/>
              <a:t> byla uzavřena v roce 1971 v </a:t>
            </a:r>
            <a:r>
              <a:rPr lang="cs-CZ" altLang="cs-CZ" sz="2800" b="1">
                <a:solidFill>
                  <a:srgbClr val="FF0000"/>
                </a:solidFill>
              </a:rPr>
              <a:t>Ramsaru</a:t>
            </a:r>
            <a:r>
              <a:rPr lang="cs-CZ" altLang="cs-CZ" sz="2800"/>
              <a:t> v Íránu. Slouží k ochraně mokřadů, které jsou mezinárodně významné. ČR přistoupila v r. 1990</a:t>
            </a:r>
          </a:p>
          <a:p>
            <a:pPr eaLnBrk="1" hangingPunct="1">
              <a:lnSpc>
                <a:spcPct val="90000"/>
              </a:lnSpc>
            </a:pPr>
            <a:r>
              <a:rPr lang="cs-CZ" altLang="cs-CZ" sz="2800"/>
              <a:t>Z přistoupení k Ramsarské úmluvě plyne pro ČR základní povinnost:</a:t>
            </a:r>
          </a:p>
          <a:p>
            <a:pPr eaLnBrk="1" hangingPunct="1">
              <a:lnSpc>
                <a:spcPct val="90000"/>
              </a:lnSpc>
            </a:pPr>
            <a:r>
              <a:rPr lang="cs-CZ" altLang="cs-CZ" sz="2800"/>
              <a:t>Vymezit na svém území alespoň jeden mokřad mezinárodního významu. (Třeboňské rybníky)</a:t>
            </a:r>
          </a:p>
          <a:p>
            <a:pPr eaLnBrk="1" hangingPunct="1">
              <a:lnSpc>
                <a:spcPct val="90000"/>
              </a:lnSpc>
            </a:pPr>
            <a:endParaRPr lang="cs-CZ" altLang="cs-CZ" sz="2800"/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cs-CZ" altLang="cs-CZ" sz="280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642938" y="428625"/>
            <a:ext cx="8143875" cy="10461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cs-CZ" sz="4400" b="1" dirty="0">
                <a:solidFill>
                  <a:srgbClr val="006666"/>
                </a:solidFill>
                <a:latin typeface="+mj-lt"/>
              </a:rPr>
              <a:t>Úkoly</a:t>
            </a:r>
          </a:p>
          <a:p>
            <a:pPr eaLnBrk="1" hangingPunct="1">
              <a:defRPr/>
            </a:pPr>
            <a:endParaRPr lang="cs-CZ" dirty="0">
              <a:latin typeface="Arial" charset="0"/>
            </a:endParaRPr>
          </a:p>
        </p:txBody>
      </p:sp>
      <p:sp>
        <p:nvSpPr>
          <p:cNvPr id="3" name="TextovéPole 2"/>
          <p:cNvSpPr txBox="1"/>
          <p:nvPr/>
        </p:nvSpPr>
        <p:spPr>
          <a:xfrm>
            <a:off x="642938" y="1571625"/>
            <a:ext cx="7858125" cy="55403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cs-CZ" sz="2800" dirty="0">
                <a:latin typeface="+mj-lt"/>
              </a:rPr>
              <a:t>Uveďte první chráněné území? Kdy? Kde?</a:t>
            </a:r>
          </a:p>
          <a:p>
            <a:pPr eaLnBrk="1" hangingPunct="1">
              <a:defRPr/>
            </a:pPr>
            <a:endParaRPr lang="cs-CZ" sz="2800" dirty="0">
              <a:latin typeface="+mj-lt"/>
            </a:endParaRPr>
          </a:p>
          <a:p>
            <a:pPr eaLnBrk="1" hangingPunct="1">
              <a:defRPr/>
            </a:pPr>
            <a:r>
              <a:rPr lang="cs-CZ" sz="2800" dirty="0">
                <a:latin typeface="+mj-lt"/>
              </a:rPr>
              <a:t>Uveďte příklady </a:t>
            </a:r>
            <a:r>
              <a:rPr lang="cs-CZ" sz="2800" dirty="0" err="1">
                <a:latin typeface="+mj-lt"/>
              </a:rPr>
              <a:t>maloplošných</a:t>
            </a:r>
            <a:r>
              <a:rPr lang="cs-CZ" sz="2800" dirty="0">
                <a:latin typeface="+mj-lt"/>
              </a:rPr>
              <a:t> chráněných území v blízkosti vašeho bydliště?</a:t>
            </a:r>
          </a:p>
          <a:p>
            <a:pPr eaLnBrk="1" hangingPunct="1">
              <a:defRPr/>
            </a:pPr>
            <a:endParaRPr lang="cs-CZ" sz="2800" dirty="0">
              <a:latin typeface="+mj-lt"/>
            </a:endParaRPr>
          </a:p>
          <a:p>
            <a:pPr eaLnBrk="1" hangingPunct="1">
              <a:defRPr/>
            </a:pPr>
            <a:r>
              <a:rPr lang="cs-CZ" sz="2800" dirty="0">
                <a:latin typeface="+mj-lt"/>
              </a:rPr>
              <a:t>Co chrání </a:t>
            </a:r>
            <a:r>
              <a:rPr lang="cs-CZ" sz="2800" dirty="0" err="1">
                <a:latin typeface="+mj-lt"/>
              </a:rPr>
              <a:t>Ramsarská</a:t>
            </a:r>
            <a:r>
              <a:rPr lang="cs-CZ" sz="2800" dirty="0">
                <a:latin typeface="+mj-lt"/>
              </a:rPr>
              <a:t> úmluva? Příklady chráněných oblastí u nás.</a:t>
            </a:r>
          </a:p>
          <a:p>
            <a:pPr eaLnBrk="1" hangingPunct="1">
              <a:defRPr/>
            </a:pPr>
            <a:endParaRPr lang="cs-CZ" sz="2800" dirty="0">
              <a:latin typeface="+mj-lt"/>
            </a:endParaRPr>
          </a:p>
          <a:p>
            <a:pPr eaLnBrk="1" hangingPunct="1">
              <a:defRPr/>
            </a:pPr>
            <a:r>
              <a:rPr lang="cs-CZ" sz="2800" dirty="0">
                <a:latin typeface="+mj-lt"/>
              </a:rPr>
              <a:t>Kde u nás najdeme biosférické rezervace?</a:t>
            </a:r>
          </a:p>
          <a:p>
            <a:pPr eaLnBrk="1" hangingPunct="1">
              <a:defRPr/>
            </a:pPr>
            <a:endParaRPr lang="cs-CZ" sz="2800" dirty="0">
              <a:latin typeface="+mj-lt"/>
            </a:endParaRPr>
          </a:p>
          <a:p>
            <a:pPr eaLnBrk="1" hangingPunct="1">
              <a:defRPr/>
            </a:pPr>
            <a:endParaRPr lang="cs-CZ" sz="2800" dirty="0">
              <a:latin typeface="+mj-lt"/>
            </a:endParaRPr>
          </a:p>
          <a:p>
            <a:pPr eaLnBrk="1" hangingPunct="1">
              <a:defRPr/>
            </a:pPr>
            <a:endParaRPr lang="cs-CZ" sz="2800" dirty="0">
              <a:latin typeface="+mj-lt"/>
            </a:endParaRPr>
          </a:p>
          <a:p>
            <a:pPr eaLnBrk="1" hangingPunct="1">
              <a:defRPr/>
            </a:pPr>
            <a:endParaRPr lang="cs-CZ" dirty="0">
              <a:latin typeface="Arial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b="1">
                <a:solidFill>
                  <a:srgbClr val="006666"/>
                </a:solidFill>
              </a:rPr>
              <a:t>První chráněná území 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cs-CZ" altLang="cs-CZ" b="1"/>
              <a:t>1838 – NPR Žofínský prales, NPP Hojná Voda – pralesní porosty (Novohradské hory, hrabě Buquoy)</a:t>
            </a:r>
          </a:p>
          <a:p>
            <a:pPr eaLnBrk="1" hangingPunct="1">
              <a:buFontTx/>
              <a:buNone/>
            </a:pPr>
            <a:endParaRPr lang="cs-CZ" altLang="cs-CZ" b="1"/>
          </a:p>
          <a:p>
            <a:pPr eaLnBrk="1" hangingPunct="1"/>
            <a:r>
              <a:rPr lang="cs-CZ" altLang="cs-CZ" b="1"/>
              <a:t>1858 – Boubínský prales (Šumava)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7" descr="boubínský p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68313" y="404813"/>
            <a:ext cx="4038600" cy="3028950"/>
          </a:xfrm>
          <a:noFill/>
        </p:spPr>
      </p:pic>
      <p:pic>
        <p:nvPicPr>
          <p:cNvPr id="7171" name="Picture 8" descr="boubínský p2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314"/>
          <a:stretch>
            <a:fillRect/>
          </a:stretch>
        </p:blipFill>
        <p:spPr>
          <a:xfrm>
            <a:off x="539750" y="3789363"/>
            <a:ext cx="4038600" cy="2570162"/>
          </a:xfrm>
          <a:noFill/>
        </p:spPr>
      </p:pic>
      <p:pic>
        <p:nvPicPr>
          <p:cNvPr id="7172" name="Picture 9" descr="boubín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9338" y="765175"/>
            <a:ext cx="4159250" cy="5545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3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b="1">
                <a:solidFill>
                  <a:srgbClr val="006666"/>
                </a:solidFill>
              </a:rPr>
              <a:t>Systém ochrany přírody v ČR</a:t>
            </a:r>
          </a:p>
        </p:txBody>
      </p:sp>
      <p:graphicFrame>
        <p:nvGraphicFramePr>
          <p:cNvPr id="2" name="Diagram 1"/>
          <p:cNvGraphicFramePr/>
          <p:nvPr/>
        </p:nvGraphicFramePr>
        <p:xfrm>
          <a:off x="431800" y="1585913"/>
          <a:ext cx="8208963" cy="44640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/>
          <p:cNvGraphicFramePr/>
          <p:nvPr/>
        </p:nvGraphicFramePr>
        <p:xfrm>
          <a:off x="395288" y="26035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2057" name="Picture 13" descr="šumava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8538" y="5084763"/>
            <a:ext cx="1428750" cy="1428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8" name="Picture 15" descr="Podyjí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5738" y="5084763"/>
            <a:ext cx="1368425" cy="1368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9" name="Picture 18" descr="CHKO Křiv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7467" b="14882"/>
          <a:stretch>
            <a:fillRect/>
          </a:stretch>
        </p:blipFill>
        <p:spPr bwMode="auto">
          <a:xfrm>
            <a:off x="6877050" y="333375"/>
            <a:ext cx="1530350" cy="2446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60" name="Picture 19" descr="švýcarsko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525" y="5084763"/>
            <a:ext cx="1295400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61" name="Picture 20" descr="NAPAPO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836613"/>
            <a:ext cx="2016125" cy="1339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62" name="Picture 21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450" b="1329"/>
          <a:stretch>
            <a:fillRect/>
          </a:stretch>
        </p:blipFill>
        <p:spPr bwMode="auto">
          <a:xfrm>
            <a:off x="755650" y="5156200"/>
            <a:ext cx="1295400" cy="1296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b="1">
                <a:solidFill>
                  <a:srgbClr val="006666"/>
                </a:solidFill>
              </a:rPr>
              <a:t>Velkoplošná území V ČR</a:t>
            </a:r>
          </a:p>
        </p:txBody>
      </p:sp>
      <p:pic>
        <p:nvPicPr>
          <p:cNvPr id="8195" name="Picture 5" descr="mapa chk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50" y="1268413"/>
            <a:ext cx="8135938" cy="5046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b="1">
                <a:solidFill>
                  <a:srgbClr val="FF0000"/>
                </a:solidFill>
              </a:rPr>
              <a:t>Vyhledej v atlase na str. 13</a:t>
            </a:r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cs-CZ" altLang="cs-CZ" b="1">
                <a:solidFill>
                  <a:srgbClr val="006666"/>
                </a:solidFill>
              </a:rPr>
              <a:t>Která CHKO v ČR je největší?</a:t>
            </a:r>
          </a:p>
          <a:p>
            <a:pPr eaLnBrk="1" hangingPunct="1">
              <a:lnSpc>
                <a:spcPct val="90000"/>
              </a:lnSpc>
            </a:pPr>
            <a:r>
              <a:rPr lang="cs-CZ" altLang="cs-CZ" b="1">
                <a:solidFill>
                  <a:srgbClr val="006666"/>
                </a:solidFill>
              </a:rPr>
              <a:t>Která CHKO v ČR je nejmenší?</a:t>
            </a:r>
          </a:p>
          <a:p>
            <a:pPr eaLnBrk="1" hangingPunct="1">
              <a:lnSpc>
                <a:spcPct val="90000"/>
              </a:lnSpc>
            </a:pPr>
            <a:r>
              <a:rPr lang="cs-CZ" altLang="cs-CZ" b="1">
                <a:solidFill>
                  <a:srgbClr val="006666"/>
                </a:solidFill>
              </a:rPr>
              <a:t>Která CHKO je nejstarší a druhá nejstarší?</a:t>
            </a:r>
          </a:p>
          <a:p>
            <a:pPr eaLnBrk="1" hangingPunct="1">
              <a:lnSpc>
                <a:spcPct val="90000"/>
              </a:lnSpc>
            </a:pPr>
            <a:r>
              <a:rPr lang="cs-CZ" altLang="cs-CZ" b="1">
                <a:solidFill>
                  <a:srgbClr val="006666"/>
                </a:solidFill>
              </a:rPr>
              <a:t>Která CHKO byla vyhlášena jako poslední? Kdy?</a:t>
            </a:r>
          </a:p>
          <a:p>
            <a:pPr eaLnBrk="1" hangingPunct="1">
              <a:lnSpc>
                <a:spcPct val="90000"/>
              </a:lnSpc>
            </a:pPr>
            <a:r>
              <a:rPr lang="cs-CZ" altLang="cs-CZ" b="1">
                <a:solidFill>
                  <a:srgbClr val="006666"/>
                </a:solidFill>
              </a:rPr>
              <a:t>Které CHKO leží nejblíže našemu bydlišti?</a:t>
            </a:r>
          </a:p>
          <a:p>
            <a:pPr eaLnBrk="1" hangingPunct="1">
              <a:lnSpc>
                <a:spcPct val="90000"/>
              </a:lnSpc>
            </a:pPr>
            <a:r>
              <a:rPr lang="cs-CZ" altLang="cs-CZ" b="1">
                <a:solidFill>
                  <a:srgbClr val="006666"/>
                </a:solidFill>
              </a:rPr>
              <a:t>Kterou CHKO jste někdy navštívili?</a:t>
            </a:r>
          </a:p>
          <a:p>
            <a:pPr eaLnBrk="1" hangingPunct="1">
              <a:lnSpc>
                <a:spcPct val="90000"/>
              </a:lnSpc>
            </a:pPr>
            <a:endParaRPr lang="cs-CZ" altLang="cs-CZ" b="1">
              <a:solidFill>
                <a:srgbClr val="006666"/>
              </a:solidFill>
            </a:endParaRPr>
          </a:p>
          <a:p>
            <a:pPr eaLnBrk="1" hangingPunct="1">
              <a:lnSpc>
                <a:spcPct val="90000"/>
              </a:lnSpc>
            </a:pPr>
            <a:endParaRPr lang="cs-CZ" altLang="cs-CZ" b="1">
              <a:solidFill>
                <a:srgbClr val="006666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94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94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94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94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94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94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94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94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94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94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945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945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59" grpId="0" build="p"/>
    </p:bldLst>
  </p:timing>
</p:sld>
</file>

<file path=ppt/theme/theme1.xml><?xml version="1.0" encoding="utf-8"?>
<a:theme xmlns:a="http://schemas.openxmlformats.org/drawingml/2006/main" name="Výchozí návrh">
  <a:themeElements>
    <a:clrScheme name="Výchozí návrh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Výchozí návrh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Výchozí návrh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1008</TotalTime>
  <Words>393</Words>
  <Application>Microsoft Office PowerPoint</Application>
  <PresentationFormat>Předvádění na obrazovce (4:3)</PresentationFormat>
  <Paragraphs>73</Paragraphs>
  <Slides>16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2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16</vt:i4>
      </vt:variant>
    </vt:vector>
  </HeadingPairs>
  <TitlesOfParts>
    <vt:vector size="19" baseType="lpstr">
      <vt:lpstr>Arial</vt:lpstr>
      <vt:lpstr>Wingdings</vt:lpstr>
      <vt:lpstr>Výchozí návrh</vt:lpstr>
      <vt:lpstr>Ochrana přírody v ČR</vt:lpstr>
      <vt:lpstr>První chráněná území </vt:lpstr>
      <vt:lpstr>Prezentace aplikace PowerPoint</vt:lpstr>
      <vt:lpstr>Prezentace aplikace PowerPoint</vt:lpstr>
      <vt:lpstr>Prezentace aplikace PowerPoint</vt:lpstr>
      <vt:lpstr>Systém ochrany přírody v ČR</vt:lpstr>
      <vt:lpstr>Prezentace aplikace PowerPoint</vt:lpstr>
      <vt:lpstr>Velkoplošná území V ČR</vt:lpstr>
      <vt:lpstr>Vyhledej v atlase na str. 13</vt:lpstr>
      <vt:lpstr>Prezentace aplikace PowerPoint</vt:lpstr>
      <vt:lpstr>Prezentace aplikace PowerPoint</vt:lpstr>
      <vt:lpstr>Další kategorie ochrany přírody -obecně chráněná území</vt:lpstr>
      <vt:lpstr>Prezentace aplikace PowerPoint</vt:lpstr>
      <vt:lpstr>Mezinárodně významná chráněná území</vt:lpstr>
      <vt:lpstr>Ochrana mokřadů</vt:lpstr>
      <vt:lpstr>Prezentace aplikace PowerPoint</vt:lpstr>
    </vt:vector>
  </TitlesOfParts>
  <Company>Základní škola Těšetice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Ochrana přírody v ČR</dc:title>
  <dc:creator>iva roubalíková</dc:creator>
  <cp:lastModifiedBy>Iva Roubalíková</cp:lastModifiedBy>
  <cp:revision>40</cp:revision>
  <dcterms:created xsi:type="dcterms:W3CDTF">2009-12-07T20:24:51Z</dcterms:created>
  <dcterms:modified xsi:type="dcterms:W3CDTF">2022-12-08T19:01:47Z</dcterms:modified>
</cp:coreProperties>
</file>