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Třicetiletá válka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1618 - 1648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93219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Předpoklady, příčiny, záminka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Předpoklady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Rozvoj obchodu a řemesel</a:t>
            </a:r>
          </a:p>
          <a:p>
            <a:r>
              <a:rPr lang="cs-CZ" sz="2800" dirty="0" smtClean="0"/>
              <a:t>Rozvoj komunikací</a:t>
            </a:r>
          </a:p>
          <a:p>
            <a:r>
              <a:rPr lang="cs-CZ" sz="2800" dirty="0" smtClean="0"/>
              <a:t>Dostatek drahých kovů</a:t>
            </a:r>
            <a:endParaRPr lang="cs-CZ" sz="2800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Příčiny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sz="2800" dirty="0" smtClean="0"/>
              <a:t>Rozpínavost Habsburků – obavy evropských států</a:t>
            </a:r>
          </a:p>
          <a:p>
            <a:r>
              <a:rPr lang="cs-CZ" sz="2800" dirty="0" smtClean="0"/>
              <a:t>Obchod v Severním a Baltském moři – boj o ovládnutí severskými zeměmi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811369" y="6041362"/>
            <a:ext cx="6619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accent1"/>
                </a:solidFill>
              </a:rPr>
              <a:t>Záminka</a:t>
            </a:r>
            <a:r>
              <a:rPr lang="cs-CZ" sz="2800" dirty="0" smtClean="0"/>
              <a:t>: náboženství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3446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Válčící strany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Habsburkové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Rakouští Habsburkové</a:t>
            </a:r>
          </a:p>
          <a:p>
            <a:r>
              <a:rPr lang="cs-CZ" dirty="0" smtClean="0"/>
              <a:t>Španělští </a:t>
            </a:r>
            <a:r>
              <a:rPr lang="cs-CZ" dirty="0"/>
              <a:t>Habsburkové</a:t>
            </a:r>
          </a:p>
          <a:p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Protihabsburský tábor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Fridrich Falcký</a:t>
            </a:r>
          </a:p>
          <a:p>
            <a:r>
              <a:rPr lang="cs-CZ" dirty="0" smtClean="0"/>
              <a:t>Nizozemí</a:t>
            </a:r>
          </a:p>
          <a:p>
            <a:r>
              <a:rPr lang="cs-CZ" dirty="0" smtClean="0"/>
              <a:t>Anglie</a:t>
            </a:r>
          </a:p>
          <a:p>
            <a:r>
              <a:rPr lang="cs-CZ" dirty="0" smtClean="0"/>
              <a:t>Dánsko</a:t>
            </a:r>
          </a:p>
          <a:p>
            <a:r>
              <a:rPr lang="cs-CZ" dirty="0" smtClean="0"/>
              <a:t>Nekatolická knížectví Sv. říše římské</a:t>
            </a:r>
          </a:p>
          <a:p>
            <a:r>
              <a:rPr lang="cs-CZ" dirty="0" smtClean="0"/>
              <a:t>Švédsko</a:t>
            </a:r>
          </a:p>
          <a:p>
            <a:r>
              <a:rPr lang="cs-CZ" dirty="0" smtClean="0"/>
              <a:t>Francie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684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České stavovské povstání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Ferdinand II. a Matyáš</a:t>
            </a:r>
          </a:p>
          <a:p>
            <a:r>
              <a:rPr lang="cs-CZ" dirty="0" smtClean="0"/>
              <a:t>Katolík, sídlí ve Vídni, v Praze řídí zemi jeho místodržící</a:t>
            </a:r>
          </a:p>
          <a:p>
            <a:r>
              <a:rPr lang="cs-CZ" dirty="0" smtClean="0"/>
              <a:t>Nedodržování Majestátu </a:t>
            </a:r>
          </a:p>
          <a:p>
            <a:r>
              <a:rPr lang="cs-CZ" dirty="0" smtClean="0"/>
              <a:t>Květen 1618 – 2. pražská defenestrace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zahájena třicetiletá válka</a:t>
            </a:r>
          </a:p>
          <a:p>
            <a:r>
              <a:rPr lang="cs-CZ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1619 umírá Matyáš </a:t>
            </a:r>
          </a:p>
          <a:p>
            <a:r>
              <a:rPr lang="cs-CZ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České stavy zbavují Ferdinanda II. trůnu </a:t>
            </a:r>
            <a:r>
              <a:rPr lang="cs-CZ" dirty="0" smtClean="0">
                <a:cs typeface="Times New Roman" panose="02020603050405020304" pitchFamily="18" charset="0"/>
              </a:rPr>
              <a:t>→ Fridrich Falcký (protestant)</a:t>
            </a:r>
          </a:p>
          <a:p>
            <a:r>
              <a:rPr lang="cs-CZ" dirty="0" smtClean="0">
                <a:cs typeface="Times New Roman" panose="02020603050405020304" pitchFamily="18" charset="0"/>
              </a:rPr>
              <a:t>1620 – bitva na Bílé hoře – porážka českého stavovského vojska</a:t>
            </a:r>
          </a:p>
          <a:p>
            <a:r>
              <a:rPr lang="cs-CZ" dirty="0" smtClean="0">
                <a:cs typeface="Times New Roman" panose="02020603050405020304" pitchFamily="18" charset="0"/>
              </a:rPr>
              <a:t>Přenesení války mimo území Čech</a:t>
            </a:r>
          </a:p>
          <a:p>
            <a:r>
              <a:rPr lang="cs-CZ" dirty="0" smtClean="0">
                <a:cs typeface="Times New Roman" panose="02020603050405020304" pitchFamily="18" charset="0"/>
              </a:rPr>
              <a:t>Obavy nekatolíků z pronásledování – poprava  na Staroměstském náměstí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792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Albrecht z Valdštejna</a:t>
            </a:r>
            <a:endParaRPr lang="cs-CZ" dirty="0"/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411419"/>
            <a:ext cx="3675725" cy="4845274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7986" y="469151"/>
            <a:ext cx="4391732" cy="2922498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5668" y="3677924"/>
            <a:ext cx="4420763" cy="2941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30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</TotalTime>
  <Words>141</Words>
  <Application>Microsoft Office PowerPoint</Application>
  <PresentationFormat>Širokoúhlá obrazovka</PresentationFormat>
  <Paragraphs>34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Trebuchet MS</vt:lpstr>
      <vt:lpstr>Wingdings 3</vt:lpstr>
      <vt:lpstr>Faseta</vt:lpstr>
      <vt:lpstr>Třicetiletá válka</vt:lpstr>
      <vt:lpstr>Předpoklady, příčiny, záminka</vt:lpstr>
      <vt:lpstr>Válčící strany</vt:lpstr>
      <vt:lpstr>České stavovské povstání</vt:lpstr>
      <vt:lpstr>Albrecht z Valdštejna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Třicetiletá válka</dc:title>
  <dc:creator>Iva Roubalíková</dc:creator>
  <cp:lastModifiedBy>Roubalíková Iva</cp:lastModifiedBy>
  <cp:revision>7</cp:revision>
  <dcterms:created xsi:type="dcterms:W3CDTF">2016-06-24T03:20:48Z</dcterms:created>
  <dcterms:modified xsi:type="dcterms:W3CDTF">2019-06-18T18:22:16Z</dcterms:modified>
</cp:coreProperties>
</file>