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6C6E6-AD94-4555-8E87-F56E14F4455B}" type="datetimeFigureOut">
              <a:rPr lang="cs-CZ" smtClean="0"/>
              <a:t>13.9.2017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5289F-92A0-4F91-ABAA-5319953C7104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2809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6C6E6-AD94-4555-8E87-F56E14F4455B}" type="datetimeFigureOut">
              <a:rPr lang="cs-CZ" smtClean="0"/>
              <a:t>13.9.2017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5289F-92A0-4F91-ABAA-5319953C71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6562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6C6E6-AD94-4555-8E87-F56E14F4455B}" type="datetimeFigureOut">
              <a:rPr lang="cs-CZ" smtClean="0"/>
              <a:t>13.9.2017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5289F-92A0-4F91-ABAA-5319953C71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0195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6C6E6-AD94-4555-8E87-F56E14F4455B}" type="datetimeFigureOut">
              <a:rPr lang="cs-CZ" smtClean="0"/>
              <a:t>13.9.2017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5289F-92A0-4F91-ABAA-5319953C71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3608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6C6E6-AD94-4555-8E87-F56E14F4455B}" type="datetimeFigureOut">
              <a:rPr lang="cs-CZ" smtClean="0"/>
              <a:t>13.9.2017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5289F-92A0-4F91-ABAA-5319953C7104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2451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6C6E6-AD94-4555-8E87-F56E14F4455B}" type="datetimeFigureOut">
              <a:rPr lang="cs-CZ" smtClean="0"/>
              <a:t>13.9.2017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5289F-92A0-4F91-ABAA-5319953C71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782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6C6E6-AD94-4555-8E87-F56E14F4455B}" type="datetimeFigureOut">
              <a:rPr lang="cs-CZ" smtClean="0"/>
              <a:t>13.9.2017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5289F-92A0-4F91-ABAA-5319953C71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6304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6C6E6-AD94-4555-8E87-F56E14F4455B}" type="datetimeFigureOut">
              <a:rPr lang="cs-CZ" smtClean="0"/>
              <a:t>13.9.2017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5289F-92A0-4F91-ABAA-5319953C71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8767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6C6E6-AD94-4555-8E87-F56E14F4455B}" type="datetimeFigureOut">
              <a:rPr lang="cs-CZ" smtClean="0"/>
              <a:t>13.9.2017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5289F-92A0-4F91-ABAA-5319953C71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8581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2A6C6E6-AD94-4555-8E87-F56E14F4455B}" type="datetimeFigureOut">
              <a:rPr lang="cs-CZ" smtClean="0"/>
              <a:t>13.9.2017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E5289F-92A0-4F91-ABAA-5319953C71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9881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6C6E6-AD94-4555-8E87-F56E14F4455B}" type="datetimeFigureOut">
              <a:rPr lang="cs-CZ" smtClean="0"/>
              <a:t>13.9.2017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5289F-92A0-4F91-ABAA-5319953C71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9886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2A6C6E6-AD94-4555-8E87-F56E14F4455B}" type="datetimeFigureOut">
              <a:rPr lang="cs-CZ" smtClean="0"/>
              <a:t>13.9.2017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3E5289F-92A0-4F91-ABAA-5319953C7104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990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70C0"/>
                </a:solidFill>
              </a:rPr>
              <a:t>Nové typy monarchií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18. – 19. stol.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3097327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b="1" dirty="0" smtClean="0">
                <a:solidFill>
                  <a:srgbClr val="0070C0"/>
                </a:solidFill>
              </a:rPr>
              <a:t>Stavovská monarchie</a:t>
            </a:r>
            <a:endParaRPr lang="cs-CZ" sz="5400" b="1" dirty="0">
              <a:solidFill>
                <a:srgbClr val="0070C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1092200" y="2222500"/>
            <a:ext cx="10058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Panovník se dělí o moc se šlechtou i jinými vrstvami obyvatel  - </a:t>
            </a:r>
            <a:r>
              <a:rPr lang="cs-CZ" sz="4000" b="1" dirty="0" smtClean="0">
                <a:solidFill>
                  <a:srgbClr val="FF0000"/>
                </a:solidFill>
              </a:rPr>
              <a:t>STAVY</a:t>
            </a:r>
          </a:p>
          <a:p>
            <a:r>
              <a:rPr lang="cs-CZ" sz="4000" b="1" dirty="0" smtClean="0">
                <a:solidFill>
                  <a:srgbClr val="FF0000"/>
                </a:solidFill>
              </a:rPr>
              <a:t>Příklady: Polsko, České království</a:t>
            </a:r>
            <a:endParaRPr lang="cs-CZ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342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b="1" dirty="0" smtClean="0">
                <a:solidFill>
                  <a:srgbClr val="0070C0"/>
                </a:solidFill>
              </a:rPr>
              <a:t>Nové typy monarchií</a:t>
            </a:r>
            <a:endParaRPr lang="cs-CZ" sz="5400" b="1" dirty="0">
              <a:solidFill>
                <a:srgbClr val="0070C0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 smtClean="0">
                <a:solidFill>
                  <a:srgbClr val="FF0000"/>
                </a:solidFill>
              </a:rPr>
              <a:t>KONSTITUČNÍ MONARCHIE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sz="2800" dirty="0" smtClean="0"/>
              <a:t>Panovníkova moc omezena </a:t>
            </a:r>
            <a:r>
              <a:rPr lang="cs-CZ" sz="2800" b="1" dirty="0" smtClean="0">
                <a:solidFill>
                  <a:srgbClr val="FF0000"/>
                </a:solidFill>
              </a:rPr>
              <a:t>ústavou (konstitucí)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800" b="1" dirty="0" smtClean="0">
                <a:solidFill>
                  <a:srgbClr val="FF0000"/>
                </a:solidFill>
              </a:rPr>
              <a:t>PARLAMENT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800" b="1" dirty="0" smtClean="0">
                <a:solidFill>
                  <a:srgbClr val="FF0000"/>
                </a:solidFill>
              </a:rPr>
              <a:t>ANGLIE</a:t>
            </a:r>
          </a:p>
          <a:p>
            <a:endParaRPr lang="cs-CZ" sz="2400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 smtClean="0">
                <a:solidFill>
                  <a:srgbClr val="FF0000"/>
                </a:solidFill>
              </a:rPr>
              <a:t>Absolutistická monarchie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sz="2800" dirty="0" smtClean="0"/>
              <a:t>Panovník má </a:t>
            </a:r>
            <a:r>
              <a:rPr lang="cs-CZ" sz="2800" b="1" dirty="0" smtClean="0">
                <a:solidFill>
                  <a:srgbClr val="FF0000"/>
                </a:solidFill>
              </a:rPr>
              <a:t>neomezenou</a:t>
            </a:r>
            <a:r>
              <a:rPr lang="cs-CZ" sz="2800" dirty="0" smtClean="0"/>
              <a:t> </a:t>
            </a:r>
            <a:r>
              <a:rPr lang="cs-CZ" sz="2800" b="1" dirty="0" smtClean="0">
                <a:solidFill>
                  <a:srgbClr val="FF0000"/>
                </a:solidFill>
              </a:rPr>
              <a:t>moc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800" dirty="0" smtClean="0"/>
              <a:t>Je zodpovědný Bohu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800" dirty="0" smtClean="0"/>
              <a:t>Má ministry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800" b="1" dirty="0" smtClean="0">
                <a:solidFill>
                  <a:srgbClr val="FF0000"/>
                </a:solidFill>
              </a:rPr>
              <a:t>FRANCIE</a:t>
            </a:r>
            <a:endParaRPr lang="cs-CZ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98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b="1" dirty="0" smtClean="0">
                <a:solidFill>
                  <a:srgbClr val="0070C0"/>
                </a:solidFill>
              </a:rPr>
              <a:t>Osvícenská monarchie</a:t>
            </a:r>
            <a:endParaRPr lang="cs-CZ" sz="5400" b="1" dirty="0">
              <a:solidFill>
                <a:srgbClr val="0070C0"/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sz="3200" b="1" dirty="0" smtClean="0"/>
              <a:t>Absolutistická monarchie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200" b="1" dirty="0" smtClean="0"/>
              <a:t>Panovník má moderní názory – provádí reformy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200" b="1" dirty="0" smtClean="0">
                <a:solidFill>
                  <a:srgbClr val="FF0000"/>
                </a:solidFill>
              </a:rPr>
              <a:t>Osvícenství</a:t>
            </a:r>
            <a:r>
              <a:rPr lang="cs-CZ" sz="3200" b="1" dirty="0" smtClean="0"/>
              <a:t> – nový myšlenkový směr (víra v lidský rozum,   zpochybňování autority, společenská </a:t>
            </a:r>
            <a:r>
              <a:rPr lang="cs-CZ" sz="3200" b="1" smtClean="0"/>
              <a:t>	</a:t>
            </a:r>
            <a:r>
              <a:rPr lang="cs-CZ" sz="3200" b="1" smtClean="0"/>
              <a:t>smlouva)</a:t>
            </a:r>
            <a:endParaRPr lang="cs-CZ" sz="3200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cs-CZ" sz="3200" b="1" dirty="0" smtClean="0"/>
              <a:t>Habsburská monarchie (Marie Terezie, Josef II.)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200" b="1" dirty="0" smtClean="0"/>
              <a:t> Prusko (Fridrich II.)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427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b="1" dirty="0" smtClean="0">
                <a:solidFill>
                  <a:srgbClr val="0070C0"/>
                </a:solidFill>
              </a:rPr>
              <a:t>Osvícenští panovníci</a:t>
            </a:r>
            <a:endParaRPr lang="cs-CZ" sz="6000" b="1" dirty="0">
              <a:solidFill>
                <a:srgbClr val="0070C0"/>
              </a:solidFill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727975" y="2079315"/>
            <a:ext cx="3333726" cy="4083814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3200" y="2059397"/>
            <a:ext cx="3343298" cy="4102206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8300" y="2035332"/>
            <a:ext cx="3273424" cy="4126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97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37</TotalTime>
  <Words>85</Words>
  <Application>Microsoft Office PowerPoint</Application>
  <PresentationFormat>Širokoúhlá obrazovka</PresentationFormat>
  <Paragraphs>22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Wingdings</vt:lpstr>
      <vt:lpstr>Retrospektiva</vt:lpstr>
      <vt:lpstr>Nové typy monarchií</vt:lpstr>
      <vt:lpstr>Stavovská monarchie</vt:lpstr>
      <vt:lpstr>Nové typy monarchií</vt:lpstr>
      <vt:lpstr>Osvícenská monarchie</vt:lpstr>
      <vt:lpstr>Osvícenští panovníci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Nové typy monarchií</dc:title>
  <dc:creator>Vlastnik</dc:creator>
  <cp:lastModifiedBy>Vlastnik</cp:lastModifiedBy>
  <cp:revision>7</cp:revision>
  <dcterms:created xsi:type="dcterms:W3CDTF">2016-09-11T17:31:05Z</dcterms:created>
  <dcterms:modified xsi:type="dcterms:W3CDTF">2017-09-13T16:46:39Z</dcterms:modified>
</cp:coreProperties>
</file>